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4" r:id="rId4"/>
    <p:sldId id="265" r:id="rId5"/>
    <p:sldId id="266" r:id="rId6"/>
    <p:sldId id="267" r:id="rId7"/>
    <p:sldId id="268" r:id="rId8"/>
    <p:sldId id="308" r:id="rId9"/>
    <p:sldId id="309" r:id="rId10"/>
    <p:sldId id="310"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8" r:id="rId36"/>
    <p:sldId id="339" r:id="rId37"/>
    <p:sldId id="340" r:id="rId38"/>
    <p:sldId id="341" r:id="rId39"/>
    <p:sldId id="342" r:id="rId40"/>
    <p:sldId id="343" r:id="rId41"/>
    <p:sldId id="344" r:id="rId42"/>
    <p:sldId id="355" r:id="rId43"/>
    <p:sldId id="345" r:id="rId44"/>
    <p:sldId id="346" r:id="rId45"/>
    <p:sldId id="347" r:id="rId46"/>
    <p:sldId id="348" r:id="rId47"/>
    <p:sldId id="349" r:id="rId48"/>
    <p:sldId id="350" r:id="rId49"/>
    <p:sldId id="351" r:id="rId50"/>
    <p:sldId id="352" r:id="rId51"/>
    <p:sldId id="353" r:id="rId52"/>
    <p:sldId id="354" r:id="rId53"/>
    <p:sldId id="357" r:id="rId54"/>
    <p:sldId id="359" r:id="rId55"/>
    <p:sldId id="369" r:id="rId56"/>
    <p:sldId id="360" r:id="rId57"/>
    <p:sldId id="361" r:id="rId58"/>
    <p:sldId id="362" r:id="rId59"/>
    <p:sldId id="363" r:id="rId60"/>
    <p:sldId id="364" r:id="rId61"/>
    <p:sldId id="370" r:id="rId62"/>
    <p:sldId id="371" r:id="rId63"/>
    <p:sldId id="372" r:id="rId64"/>
    <p:sldId id="373" r:id="rId65"/>
    <p:sldId id="374" r:id="rId66"/>
    <p:sldId id="375" r:id="rId67"/>
    <p:sldId id="378" r:id="rId68"/>
    <p:sldId id="376" r:id="rId69"/>
    <p:sldId id="37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126" y="-11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587BE8D5-EACC-475F-B772-4C6E30ECC271}"/>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 xmlns:a16="http://schemas.microsoft.com/office/drawing/2014/main"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23146689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94F3758-74C8-452E-83A6-2CC57BC5F423}"/>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 xmlns:a16="http://schemas.microsoft.com/office/drawing/2014/main"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14681873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8937CC0-663F-45FD-AF01-CB2762545C84}"/>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 xmlns:a16="http://schemas.microsoft.com/office/drawing/2014/main"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3117024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8"/>
            <a:ext cx="10972800" cy="6049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5"/>
          <p:cNvSpPr>
            <a:spLocks noGrp="1" noChangeArrowheads="1"/>
          </p:cNvSpPr>
          <p:nvPr>
            <p:ph type="dt" sz="half" idx="10"/>
          </p:nvPr>
        </p:nvSpPr>
        <p:spPr>
          <a:ln/>
        </p:spPr>
        <p:txBody>
          <a:bodyPr/>
          <a:lstStyle>
            <a:lvl1pPr>
              <a:defRPr/>
            </a:lvl1pPr>
          </a:lstStyle>
          <a:p>
            <a:endParaRPr lang="en-US"/>
          </a:p>
        </p:txBody>
      </p:sp>
      <p:sp>
        <p:nvSpPr>
          <p:cNvPr id="4" name="Rectangle 7"/>
          <p:cNvSpPr>
            <a:spLocks noGrp="1" noChangeArrowheads="1"/>
          </p:cNvSpPr>
          <p:nvPr>
            <p:ph type="sldNum" sz="quarter" idx="11"/>
          </p:nvPr>
        </p:nvSpPr>
        <p:spPr>
          <a:ln/>
        </p:spPr>
        <p:txBody>
          <a:bodyPr/>
          <a:lstStyle>
            <a:lvl1pPr>
              <a:defRPr/>
            </a:lvl1pPr>
          </a:lstStyle>
          <a:p>
            <a:fld id="{0B6997BF-7E8E-420C-824E-8D8485BAB60C}" type="slidenum">
              <a:rPr lang="en-US"/>
              <a:pPr/>
              <a:t>‹#›</a:t>
            </a:fld>
            <a:endParaRPr lang="en-US"/>
          </a:p>
        </p:txBody>
      </p:sp>
    </p:spTree>
  </p:cSld>
  <p:clrMapOvr>
    <a:masterClrMapping/>
  </p:clrMapOvr>
  <p:transition spd="med">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687351A-05B1-4209-ABD5-8A3B58E66BEF}"/>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 xmlns:a16="http://schemas.microsoft.com/office/drawing/2014/main"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28254176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E6464CF-570F-4361-9C22-BC3CA88D148C}"/>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 xmlns:a16="http://schemas.microsoft.com/office/drawing/2014/main"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1140619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C573B90-884B-4A9F-A8FA-7F1E17F9DBD1}"/>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6" name="Footer Placeholder 5">
            <a:extLst>
              <a:ext uri="{FF2B5EF4-FFF2-40B4-BE49-F238E27FC236}">
                <a16:creationId xmlns="" xmlns:a16="http://schemas.microsoft.com/office/drawing/2014/main"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33194253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99B471D-3ADB-4293-9A4B-67CF34A75DFE}"/>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8" name="Footer Placeholder 7">
            <a:extLst>
              <a:ext uri="{FF2B5EF4-FFF2-40B4-BE49-F238E27FC236}">
                <a16:creationId xmlns="" xmlns:a16="http://schemas.microsoft.com/office/drawing/2014/main"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37940865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6201745-3FA6-4569-A489-EF0EA162A557}"/>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4" name="Footer Placeholder 3">
            <a:extLst>
              <a:ext uri="{FF2B5EF4-FFF2-40B4-BE49-F238E27FC236}">
                <a16:creationId xmlns="" xmlns:a16="http://schemas.microsoft.com/office/drawing/2014/main"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5758413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19FDDA1-6ACB-4F4D-B161-8B6F5641054C}"/>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3" name="Footer Placeholder 2">
            <a:extLst>
              <a:ext uri="{FF2B5EF4-FFF2-40B4-BE49-F238E27FC236}">
                <a16:creationId xmlns="" xmlns:a16="http://schemas.microsoft.com/office/drawing/2014/main"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29362709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70FB378-A528-4D34-A3DA-9AAD4037616B}"/>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6" name="Footer Placeholder 5">
            <a:extLst>
              <a:ext uri="{FF2B5EF4-FFF2-40B4-BE49-F238E27FC236}">
                <a16:creationId xmlns="" xmlns:a16="http://schemas.microsoft.com/office/drawing/2014/main"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7788268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6D51B13-BF22-4142-BD28-F2F7C6142ECF}"/>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6" name="Footer Placeholder 5">
            <a:extLst>
              <a:ext uri="{FF2B5EF4-FFF2-40B4-BE49-F238E27FC236}">
                <a16:creationId xmlns="" xmlns:a16="http://schemas.microsoft.com/office/drawing/2014/main"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9970750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pPr/>
              <a:t>8/9/2020</a:t>
            </a:fld>
            <a:endParaRPr lang="en-US"/>
          </a:p>
        </p:txBody>
      </p:sp>
      <p:sp>
        <p:nvSpPr>
          <p:cNvPr id="5" name="Footer Placeholder 4">
            <a:extLst>
              <a:ext uri="{FF2B5EF4-FFF2-40B4-BE49-F238E27FC236}">
                <a16:creationId xmlns=""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pPr/>
              <a:t>‹#›</a:t>
            </a:fld>
            <a:endParaRPr lang="en-US"/>
          </a:p>
        </p:txBody>
      </p:sp>
    </p:spTree>
    <p:extLst>
      <p:ext uri="{BB962C8B-B14F-4D97-AF65-F5344CB8AC3E}">
        <p14:creationId xmlns="" xmlns:p14="http://schemas.microsoft.com/office/powerpoint/2010/main"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Bai%20giangthamkhao/bai%20soan%20GADT%20HCM/phim/Hat%20quan%20ho/YouTube%20-%20H&#7891;%20Ch&#237;%20Minh%20Anh%20h&#249;ng%20gi&#7843;i%20ph&#243;ng%20d&#226;n%20t&#7897;c.flv.001"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55.jpe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bai%20soan%20GADT%20HCM/phim/YouTube%20-%20Di%20ch&#250;c%20B&#225;c%20H&#7891;%20-%20Soi%20s&#225;ng%20&#273;&#432;&#7901;ng%20ch&#250;ng%20ta%20&#273;i%20ph&#7847;n%201.flv" TargetMode="External"/><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jpeg"/></Relationships>
</file>

<file path=ppt/slides/_rels/slide38.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jpeg"/><Relationship Id="rId2" Type="http://schemas.openxmlformats.org/officeDocument/2006/relationships/image" Target="../media/image91.jpeg"/><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7.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s>
</file>

<file path=ppt/slides/_rels/slide4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6.jpeg"/><Relationship Id="rId4" Type="http://schemas.openxmlformats.org/officeDocument/2006/relationships/image" Target="../media/image105.jpeg"/></Relationships>
</file>

<file path=ppt/slides/_rels/slide4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10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4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1.jpe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4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 Id="rId5" Type="http://schemas.openxmlformats.org/officeDocument/2006/relationships/image" Target="../media/image128.jpeg"/><Relationship Id="rId4" Type="http://schemas.openxmlformats.org/officeDocument/2006/relationships/image" Target="../media/image127.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image" Target="../media/image134.jpeg"/></Relationships>
</file>

<file path=ppt/slides/_rels/slide5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7.xml"/><Relationship Id="rId4" Type="http://schemas.openxmlformats.org/officeDocument/2006/relationships/image" Target="../media/image137.jpeg"/></Relationships>
</file>

<file path=ppt/slides/_rels/slide5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139.jpe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57.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jpeg"/><Relationship Id="rId7" Type="http://schemas.openxmlformats.org/officeDocument/2006/relationships/image" Target="../media/image147.jpeg"/><Relationship Id="rId2" Type="http://schemas.openxmlformats.org/officeDocument/2006/relationships/image" Target="../media/image142.jpeg"/><Relationship Id="rId1" Type="http://schemas.openxmlformats.org/officeDocument/2006/relationships/slideLayout" Target="../slideLayouts/slideLayout7.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png"/></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jpeg"/><Relationship Id="rId2" Type="http://schemas.openxmlformats.org/officeDocument/2006/relationships/image" Target="../media/image149.jpeg"/><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2.jpeg"/></Relationships>
</file>

<file path=ppt/slides/_rels/slide69.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Bai%20giangthamkhao/bai%20soan%20GADT%20HCM/phim/YouTube%20-%20Loi%20keu%20goi%20toan%20quoc%20khang%20chien.flv.flv" TargetMode="Externa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Bai%20giangthamkhao/bai%20soan%20GADT%20HCM/phim/Ti&#7871;ng%20h&#225;t%20Thanh%20ni&#234;n%20Vi&#7879;t%20Nam-%20D&#7853;y%20m&#224;%20&#273;i%20!%20-%20Clip.vn.flv"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D286FF-B124-458F-B57B-2B1D24945A8B}"/>
              </a:ext>
            </a:extLst>
          </p:cNvPr>
          <p:cNvSpPr>
            <a:spLocks noGrp="1"/>
          </p:cNvSpPr>
          <p:nvPr>
            <p:ph type="ctrTitle"/>
          </p:nvPr>
        </p:nvSpPr>
        <p:spPr>
          <a:xfrm>
            <a:off x="819806" y="1124607"/>
            <a:ext cx="10594427" cy="1670653"/>
          </a:xfrm>
        </p:spPr>
        <p:txBody>
          <a:bodyPr>
            <a:normAutofit/>
          </a:bodyPr>
          <a:lstStyle/>
          <a:p>
            <a:r>
              <a:rPr lang="en-US" sz="3600" b="1" dirty="0" smtClean="0">
                <a:latin typeface="Times New Roman" pitchFamily="18" charset="0"/>
                <a:cs typeface="Times New Roman" pitchFamily="18" charset="0"/>
              </a:rPr>
              <a:t>CHƯƠNG 3: </a:t>
            </a:r>
            <a:r>
              <a:rPr lang="vi-VN" sz="3600" b="1" dirty="0" smtClean="0">
                <a:latin typeface="Times New Roman" pitchFamily="18" charset="0"/>
                <a:cs typeface="Times New Roman" pitchFamily="18" charset="0"/>
              </a:rPr>
              <a:t>TƯ TƯỞNG HỒ CHÍ MINH VỀ ĐỘC LẬP DÂN TỘC VÀ CHỦ NGHĨA XÃ HỘI</a:t>
            </a:r>
            <a:r>
              <a:rPr lang="vi-VN" sz="3600" dirty="0" smtClean="0">
                <a:latin typeface="Times New Roman" pitchFamily="18" charset="0"/>
                <a:cs typeface="Times New Roman" pitchFamily="18" charset="0"/>
              </a:rPr>
              <a:t> </a:t>
            </a:r>
            <a:endParaRPr lang="en-US" sz="3600" dirty="0">
              <a:latin typeface="Times New Roman" pitchFamily="18" charset="0"/>
              <a:cs typeface="Times New Roman" pitchFamily="18" charset="0"/>
            </a:endParaRPr>
          </a:p>
        </p:txBody>
      </p:sp>
      <p:pic>
        <p:nvPicPr>
          <p:cNvPr id="4" name="Picture 7" descr="tranh da kich cua NAQ">
            <a:hlinkClick r:id="rId2" action="ppaction://hlinkfile"/>
          </p:cNvPr>
          <p:cNvPicPr>
            <a:picLocks noChangeAspect="1" noChangeArrowheads="1"/>
          </p:cNvPicPr>
          <p:nvPr/>
        </p:nvPicPr>
        <p:blipFill>
          <a:blip r:embed="rId3" cstate="print"/>
          <a:srcRect/>
          <a:stretch>
            <a:fillRect/>
          </a:stretch>
        </p:blipFill>
        <p:spPr bwMode="auto">
          <a:xfrm>
            <a:off x="7189076" y="2884488"/>
            <a:ext cx="4901324" cy="2089150"/>
          </a:xfrm>
          <a:prstGeom prst="rect">
            <a:avLst/>
          </a:prstGeom>
          <a:noFill/>
          <a:ln w="38100">
            <a:solidFill>
              <a:schemeClr val="tx1">
                <a:lumMod val="75000"/>
              </a:schemeClr>
            </a:solidFill>
            <a:miter lim="800000"/>
            <a:headEnd/>
            <a:tailEnd/>
          </a:ln>
        </p:spPr>
      </p:pic>
      <p:pic>
        <p:nvPicPr>
          <p:cNvPr id="5" name="Picture 6" descr="DSC00973"/>
          <p:cNvPicPr>
            <a:picLocks noChangeAspect="1" noChangeArrowheads="1"/>
          </p:cNvPicPr>
          <p:nvPr/>
        </p:nvPicPr>
        <p:blipFill>
          <a:blip r:embed="rId4" cstate="print">
            <a:lum bright="30000" contrast="20000"/>
          </a:blip>
          <a:srcRect/>
          <a:stretch>
            <a:fillRect/>
          </a:stretch>
        </p:blipFill>
        <p:spPr bwMode="auto">
          <a:xfrm>
            <a:off x="7220607" y="4876800"/>
            <a:ext cx="4814761" cy="1905000"/>
          </a:xfrm>
          <a:prstGeom prst="rect">
            <a:avLst/>
          </a:prstGeom>
          <a:noFill/>
          <a:ln w="57150" cmpd="thinThick">
            <a:solidFill>
              <a:schemeClr val="tx1"/>
            </a:solidFill>
            <a:miter lim="800000"/>
            <a:headEnd/>
            <a:tailEnd/>
          </a:ln>
        </p:spPr>
      </p:pic>
      <p:pic>
        <p:nvPicPr>
          <p:cNvPr id="6" name="Picture 4" descr="in_02"/>
          <p:cNvPicPr>
            <a:picLocks noChangeAspect="1" noChangeArrowheads="1"/>
          </p:cNvPicPr>
          <p:nvPr/>
        </p:nvPicPr>
        <p:blipFill>
          <a:blip r:embed="rId5" cstate="print"/>
          <a:srcRect/>
          <a:stretch>
            <a:fillRect/>
          </a:stretch>
        </p:blipFill>
        <p:spPr bwMode="auto">
          <a:xfrm>
            <a:off x="455448" y="3179380"/>
            <a:ext cx="4064000" cy="3200400"/>
          </a:xfrm>
          <a:prstGeom prst="rect">
            <a:avLst/>
          </a:prstGeom>
          <a:noFill/>
          <a:ln w="9525">
            <a:noFill/>
            <a:miter lim="800000"/>
            <a:headEnd/>
            <a:tailEnd/>
          </a:ln>
        </p:spPr>
      </p:pic>
    </p:spTree>
    <p:extLst>
      <p:ext uri="{BB962C8B-B14F-4D97-AF65-F5344CB8AC3E}">
        <p14:creationId xmlns="" xmlns:p14="http://schemas.microsoft.com/office/powerpoint/2010/main" val="1456091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244" y="1347153"/>
            <a:ext cx="5523508" cy="2751882"/>
          </a:xfrm>
        </p:spPr>
        <p:txBody>
          <a:bodyPr>
            <a:normAutofit lnSpcReduction="10000"/>
          </a:bodyPr>
          <a:lstStyle/>
          <a:p>
            <a:pPr algn="just">
              <a:lnSpc>
                <a:spcPct val="150000"/>
              </a:lnSpc>
              <a:buNone/>
            </a:pPr>
            <a:r>
              <a:rPr lang="vi-VN" sz="2400" dirty="0" smtClean="0"/>
              <a:t> </a:t>
            </a:r>
            <a:r>
              <a:rPr lang="en-US" sz="2400" dirty="0" smtClean="0"/>
              <a:t>	</a:t>
            </a:r>
            <a:r>
              <a:rPr lang="vi-VN" sz="2400" dirty="0" smtClean="0"/>
              <a:t>Để động viên nhân dân miền Nam và tỏ rõ quan điểm của Chính phủ cách mạng, Người tuyên bố với toàn thể dân tộc: “Miền Nam là máu của máu Việt Nam, là thịt của thịt Việt Nam”.</a:t>
            </a:r>
            <a:endParaRPr lang="en-US" sz="2400" dirty="0"/>
          </a:p>
        </p:txBody>
      </p:sp>
      <p:sp>
        <p:nvSpPr>
          <p:cNvPr id="4" name="Title 1"/>
          <p:cNvSpPr>
            <a:spLocks noGrp="1"/>
          </p:cNvSpPr>
          <p:nvPr>
            <p:ph type="title"/>
          </p:nvPr>
        </p:nvSpPr>
        <p:spPr>
          <a:xfrm>
            <a:off x="2043484" y="365126"/>
            <a:ext cx="9686061" cy="946840"/>
          </a:xfrm>
        </p:spPr>
        <p:txBody>
          <a:bodyPr>
            <a:normAutofit/>
          </a:bodyPr>
          <a:lstStyle/>
          <a:p>
            <a:r>
              <a:rPr lang="en-US" sz="2400" b="1" dirty="0" smtClean="0">
                <a:solidFill>
                  <a:schemeClr val="accent1"/>
                </a:solidFill>
                <a:latin typeface="Times New Roman" pitchFamily="18" charset="0"/>
                <a:cs typeface="Times New Roman" pitchFamily="18" charset="0"/>
              </a:rPr>
              <a:t>d, Đ</a:t>
            </a:r>
            <a:r>
              <a:rPr lang="vi-VN" sz="2400" b="1" dirty="0" smtClean="0">
                <a:solidFill>
                  <a:schemeClr val="accent1"/>
                </a:solidFill>
                <a:latin typeface="Times New Roman" pitchFamily="18" charset="0"/>
                <a:cs typeface="Times New Roman" pitchFamily="18" charset="0"/>
              </a:rPr>
              <a:t>ộc lập dân tộc </a:t>
            </a:r>
            <a:r>
              <a:rPr lang="en-US" sz="2400" b="1" dirty="0" err="1" smtClean="0">
                <a:solidFill>
                  <a:schemeClr val="accent1"/>
                </a:solidFill>
                <a:latin typeface="Times New Roman" pitchFamily="18" charset="0"/>
                <a:cs typeface="Times New Roman" pitchFamily="18" charset="0"/>
              </a:rPr>
              <a:t>gắn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liền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với</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thống</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nhất</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và</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toàn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vẹn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lãnh</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thổ</a:t>
            </a:r>
            <a:endParaRPr lang="en-US" sz="2400" b="1" dirty="0">
              <a:latin typeface="Times New Roman" pitchFamily="18" charset="0"/>
              <a:cs typeface="Times New Roman" pitchFamily="18" charset="0"/>
            </a:endParaRPr>
          </a:p>
        </p:txBody>
      </p:sp>
      <p:sp>
        <p:nvSpPr>
          <p:cNvPr id="5" name="TextBox 4"/>
          <p:cNvSpPr txBox="1"/>
          <p:nvPr/>
        </p:nvSpPr>
        <p:spPr>
          <a:xfrm>
            <a:off x="5759668" y="3541984"/>
            <a:ext cx="6001407" cy="2677656"/>
          </a:xfrm>
          <a:prstGeom prst="rect">
            <a:avLst/>
          </a:prstGeom>
          <a:noFill/>
        </p:spPr>
        <p:txBody>
          <a:bodyPr wrap="square" rtlCol="0">
            <a:spAutoFit/>
          </a:bodyPr>
          <a:lstStyle/>
          <a:p>
            <a:pPr algn="just"/>
            <a:r>
              <a:rPr lang="vi-VN"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	</a:t>
            </a:r>
            <a:r>
              <a:rPr lang="vi-VN" sz="2400" dirty="0" smtClean="0">
                <a:latin typeface="Times New Roman" pitchFamily="18" charset="0"/>
                <a:cs typeface="Times New Roman" pitchFamily="18" charset="0"/>
              </a:rPr>
              <a:t>Người </a:t>
            </a:r>
            <a:r>
              <a:rPr lang="vi-VN" sz="2400" dirty="0" smtClean="0">
                <a:latin typeface="Times New Roman" pitchFamily="18" charset="0"/>
                <a:cs typeface="Times New Roman" pitchFamily="18" charset="0"/>
              </a:rPr>
              <a:t>đã từng nói rõ: “Trung, Nam, Bắc đều là đất nước Việt Nam. Chúng ta đều chung một tổ tiên, dòng họ, đều là ruột thịt, anh em… Cũng như nước Pháp có Noóc-măng-đi, Prô-văng-xơ, Bô-xơ. Không ai có thể chia rẽ con một nhà, không ai có thể chia rẽ nước Pháp thì không ai có thể chia rẽ nước Việt Nam”.</a:t>
            </a:r>
            <a:endParaRPr lang="en-US" sz="2400" dirty="0" smtClean="0">
              <a:latin typeface="Times New Roman" pitchFamily="18" charset="0"/>
              <a:cs typeface="Times New Roman" pitchFamily="18" charset="0"/>
            </a:endParaRPr>
          </a:p>
        </p:txBody>
      </p:sp>
      <p:pic>
        <p:nvPicPr>
          <p:cNvPr id="67585" name="Picture 1" descr="C:\Users\TitMit\Desktop\nam hoc 2020-2021\TT HCM- Hoang Hanh\images (1).jpg"/>
          <p:cNvPicPr>
            <a:picLocks noChangeAspect="1" noChangeArrowheads="1"/>
          </p:cNvPicPr>
          <p:nvPr/>
        </p:nvPicPr>
        <p:blipFill>
          <a:blip r:embed="rId2" cstate="print"/>
          <a:srcRect/>
          <a:stretch>
            <a:fillRect/>
          </a:stretch>
        </p:blipFill>
        <p:spPr bwMode="auto">
          <a:xfrm>
            <a:off x="6580132" y="1156139"/>
            <a:ext cx="4560833" cy="2217682"/>
          </a:xfrm>
          <a:prstGeom prst="rect">
            <a:avLst/>
          </a:prstGeom>
          <a:noFill/>
        </p:spPr>
      </p:pic>
      <p:pic>
        <p:nvPicPr>
          <p:cNvPr id="67586" name="Picture 2" descr="C:\Users\TitMit\Desktop\nam hoc 2020-2021\TT HCM- Hoang Hanh\images.jpg"/>
          <p:cNvPicPr>
            <a:picLocks noChangeAspect="1" noChangeArrowheads="1"/>
          </p:cNvPicPr>
          <p:nvPr/>
        </p:nvPicPr>
        <p:blipFill>
          <a:blip r:embed="rId3" cstate="print"/>
          <a:srcRect/>
          <a:stretch>
            <a:fillRect/>
          </a:stretch>
        </p:blipFill>
        <p:spPr bwMode="auto">
          <a:xfrm>
            <a:off x="825391" y="4421246"/>
            <a:ext cx="4072430" cy="1979554"/>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6"/>
          <p:cNvSpPr txBox="1">
            <a:spLocks noChangeArrowheads="1"/>
          </p:cNvSpPr>
          <p:nvPr/>
        </p:nvSpPr>
        <p:spPr bwMode="auto">
          <a:xfrm>
            <a:off x="1979407" y="990600"/>
            <a:ext cx="9062720" cy="946150"/>
          </a:xfrm>
          <a:prstGeom prst="rect">
            <a:avLst/>
          </a:prstGeom>
          <a:noFill/>
          <a:ln w="9525">
            <a:noFill/>
            <a:miter lim="800000"/>
            <a:headEnd/>
            <a:tailEnd/>
          </a:ln>
        </p:spPr>
        <p:txBody>
          <a:bodyPr wrap="square">
            <a:spAutoFit/>
          </a:bodyPr>
          <a:lstStyle/>
          <a:p>
            <a:pPr marL="342900" indent="-342900" algn="ctr"/>
            <a:r>
              <a:rPr lang="en-US" sz="2800" b="1" dirty="0" smtClean="0">
                <a:latin typeface="Times New Roman" pitchFamily="18" charset="0"/>
              </a:rPr>
              <a:t>a, </a:t>
            </a:r>
            <a:r>
              <a:rPr lang="en-US" sz="2800" b="1" dirty="0" err="1">
                <a:latin typeface="Times New Roman" pitchFamily="18" charset="0"/>
              </a:rPr>
              <a:t>Cách</a:t>
            </a:r>
            <a:r>
              <a:rPr lang="en-US" sz="2800" b="1" dirty="0">
                <a:latin typeface="Times New Roman" pitchFamily="18" charset="0"/>
              </a:rPr>
              <a:t> </a:t>
            </a:r>
            <a:r>
              <a:rPr lang="en-US" sz="2800" b="1" dirty="0" err="1">
                <a:latin typeface="Times New Roman" pitchFamily="18" charset="0"/>
              </a:rPr>
              <a:t>mạng</a:t>
            </a:r>
            <a:r>
              <a:rPr lang="en-US" sz="2800" b="1" dirty="0">
                <a:latin typeface="Times New Roman" pitchFamily="18" charset="0"/>
              </a:rPr>
              <a:t> </a:t>
            </a:r>
            <a:r>
              <a:rPr lang="en-US" sz="2800" b="1" dirty="0" err="1">
                <a:latin typeface="Times New Roman" pitchFamily="18" charset="0"/>
              </a:rPr>
              <a:t>giải</a:t>
            </a:r>
            <a:r>
              <a:rPr lang="en-US" sz="2800" b="1" dirty="0">
                <a:latin typeface="Times New Roman" pitchFamily="18" charset="0"/>
              </a:rPr>
              <a:t> </a:t>
            </a:r>
            <a:r>
              <a:rPr lang="en-US" sz="2800" b="1" dirty="0" err="1">
                <a:latin typeface="Times New Roman" pitchFamily="18" charset="0"/>
              </a:rPr>
              <a:t>phóng</a:t>
            </a:r>
            <a:r>
              <a:rPr lang="en-US" sz="2800" b="1" dirty="0">
                <a:latin typeface="Times New Roman" pitchFamily="18" charset="0"/>
              </a:rPr>
              <a:t> </a:t>
            </a:r>
            <a:r>
              <a:rPr lang="en-US" sz="2800" b="1" dirty="0" err="1">
                <a:latin typeface="Times New Roman" pitchFamily="18" charset="0"/>
              </a:rPr>
              <a:t>dân</a:t>
            </a:r>
            <a:r>
              <a:rPr lang="en-US" sz="2800" b="1" dirty="0">
                <a:latin typeface="Times New Roman" pitchFamily="18" charset="0"/>
              </a:rPr>
              <a:t> </a:t>
            </a:r>
            <a:r>
              <a:rPr lang="en-US" sz="2800" b="1" dirty="0" err="1">
                <a:latin typeface="Times New Roman" pitchFamily="18" charset="0"/>
              </a:rPr>
              <a:t>tộc</a:t>
            </a:r>
            <a:r>
              <a:rPr lang="en-US" sz="2800" b="1" dirty="0">
                <a:latin typeface="Times New Roman" pitchFamily="18" charset="0"/>
              </a:rPr>
              <a:t> </a:t>
            </a:r>
            <a:r>
              <a:rPr lang="en-US" sz="2800" b="1" dirty="0" err="1">
                <a:latin typeface="Times New Roman" pitchFamily="18" charset="0"/>
              </a:rPr>
              <a:t>muốn</a:t>
            </a:r>
            <a:r>
              <a:rPr lang="en-US" sz="2800" b="1" dirty="0">
                <a:latin typeface="Times New Roman" pitchFamily="18" charset="0"/>
              </a:rPr>
              <a:t> </a:t>
            </a:r>
            <a:r>
              <a:rPr lang="en-US" sz="2800" b="1" dirty="0" err="1">
                <a:latin typeface="Times New Roman" pitchFamily="18" charset="0"/>
              </a:rPr>
              <a:t>thắng</a:t>
            </a:r>
            <a:r>
              <a:rPr lang="en-US" sz="2800" b="1" dirty="0">
                <a:latin typeface="Times New Roman" pitchFamily="18" charset="0"/>
              </a:rPr>
              <a:t> </a:t>
            </a:r>
            <a:r>
              <a:rPr lang="en-US" sz="2800" b="1" dirty="0" err="1">
                <a:latin typeface="Times New Roman" pitchFamily="18" charset="0"/>
              </a:rPr>
              <a:t>lợi</a:t>
            </a:r>
            <a:r>
              <a:rPr lang="en-US" sz="2800" b="1" dirty="0">
                <a:latin typeface="Times New Roman" pitchFamily="18" charset="0"/>
              </a:rPr>
              <a:t>  </a:t>
            </a:r>
            <a:r>
              <a:rPr lang="en-US" sz="2800" b="1" dirty="0" err="1">
                <a:latin typeface="Times New Roman" pitchFamily="18" charset="0"/>
              </a:rPr>
              <a:t>phải</a:t>
            </a:r>
            <a:r>
              <a:rPr lang="en-US" sz="2800" b="1" dirty="0">
                <a:latin typeface="Times New Roman" pitchFamily="18" charset="0"/>
              </a:rPr>
              <a:t> </a:t>
            </a:r>
            <a:r>
              <a:rPr lang="en-US" sz="2800" b="1" dirty="0" err="1">
                <a:latin typeface="Times New Roman" pitchFamily="18" charset="0"/>
              </a:rPr>
              <a:t>đi</a:t>
            </a:r>
            <a:r>
              <a:rPr lang="en-US" sz="2800" b="1" dirty="0">
                <a:latin typeface="Times New Roman" pitchFamily="18" charset="0"/>
              </a:rPr>
              <a:t> </a:t>
            </a:r>
            <a:r>
              <a:rPr lang="en-US" sz="2800" b="1" dirty="0" err="1">
                <a:latin typeface="Times New Roman" pitchFamily="18" charset="0"/>
              </a:rPr>
              <a:t>theo</a:t>
            </a:r>
            <a:r>
              <a:rPr lang="en-US" sz="2800" b="1" dirty="0">
                <a:latin typeface="Times New Roman" pitchFamily="18" charset="0"/>
              </a:rPr>
              <a:t> con </a:t>
            </a:r>
            <a:r>
              <a:rPr lang="en-US" sz="2800" b="1" dirty="0" err="1">
                <a:latin typeface="Times New Roman" pitchFamily="18" charset="0"/>
              </a:rPr>
              <a:t>đường</a:t>
            </a:r>
            <a:r>
              <a:rPr lang="en-US" sz="2800" b="1" dirty="0">
                <a:latin typeface="Times New Roman" pitchFamily="18" charset="0"/>
              </a:rPr>
              <a:t> </a:t>
            </a:r>
            <a:r>
              <a:rPr lang="en-US" sz="2800" b="1" dirty="0" err="1">
                <a:latin typeface="Times New Roman" pitchFamily="18" charset="0"/>
              </a:rPr>
              <a:t>cách</a:t>
            </a:r>
            <a:r>
              <a:rPr lang="en-US" sz="2800" b="1" dirty="0">
                <a:latin typeface="Times New Roman" pitchFamily="18" charset="0"/>
              </a:rPr>
              <a:t> </a:t>
            </a:r>
            <a:r>
              <a:rPr lang="en-US" sz="2800" b="1" dirty="0" err="1">
                <a:latin typeface="Times New Roman" pitchFamily="18" charset="0"/>
              </a:rPr>
              <a:t>mạng</a:t>
            </a:r>
            <a:r>
              <a:rPr lang="en-US" sz="2800" b="1" dirty="0">
                <a:latin typeface="Times New Roman" pitchFamily="18" charset="0"/>
              </a:rPr>
              <a:t> </a:t>
            </a:r>
            <a:r>
              <a:rPr lang="en-US" sz="2800" b="1" dirty="0" err="1">
                <a:latin typeface="Times New Roman" pitchFamily="18" charset="0"/>
              </a:rPr>
              <a:t>vô</a:t>
            </a:r>
            <a:r>
              <a:rPr lang="en-US" sz="2800" b="1" dirty="0">
                <a:latin typeface="Times New Roman" pitchFamily="18" charset="0"/>
              </a:rPr>
              <a:t> </a:t>
            </a:r>
            <a:r>
              <a:rPr lang="en-US" sz="2800" b="1" dirty="0" err="1">
                <a:latin typeface="Times New Roman" pitchFamily="18" charset="0"/>
              </a:rPr>
              <a:t>sản</a:t>
            </a:r>
            <a:endParaRPr lang="en-US" sz="2800" b="1" dirty="0">
              <a:latin typeface="Times New Roman" pitchFamily="18" charset="0"/>
            </a:endParaRPr>
          </a:p>
        </p:txBody>
      </p:sp>
      <p:sp>
        <p:nvSpPr>
          <p:cNvPr id="51203" name="TextBox 2"/>
          <p:cNvSpPr txBox="1">
            <a:spLocks noChangeArrowheads="1"/>
          </p:cNvSpPr>
          <p:nvPr/>
        </p:nvSpPr>
        <p:spPr bwMode="auto">
          <a:xfrm>
            <a:off x="381299" y="1883486"/>
            <a:ext cx="12192000" cy="815975"/>
          </a:xfrm>
          <a:prstGeom prst="rect">
            <a:avLst/>
          </a:prstGeom>
          <a:noFill/>
          <a:ln w="9525">
            <a:noFill/>
            <a:miter lim="800000"/>
            <a:headEnd/>
            <a:tailEnd/>
          </a:ln>
        </p:spPr>
        <p:txBody>
          <a:bodyPr>
            <a:spAutoFit/>
          </a:bodyPr>
          <a:lstStyle/>
          <a:p>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Rút</a:t>
            </a:r>
            <a:r>
              <a:rPr lang="en-US" sz="2400" b="1" i="1" dirty="0" smtClean="0">
                <a:latin typeface="Times New Roman" pitchFamily="18" charset="0"/>
                <a:cs typeface="Times New Roman" pitchFamily="18" charset="0"/>
              </a:rPr>
              <a:t> </a:t>
            </a:r>
            <a:r>
              <a:rPr lang="en-US" sz="2400" b="1" i="1" dirty="0" err="1">
                <a:latin typeface="Times New Roman" pitchFamily="18" charset="0"/>
                <a:cs typeface="Times New Roman" pitchFamily="18" charset="0"/>
              </a:rPr>
              <a:t>bài</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học</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từ</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sự</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thất</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bại</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của</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các</a:t>
            </a:r>
            <a:r>
              <a:rPr lang="en-US" sz="2400" b="1" i="1" dirty="0">
                <a:latin typeface="Times New Roman" pitchFamily="18" charset="0"/>
                <a:cs typeface="Times New Roman" pitchFamily="18" charset="0"/>
              </a:rPr>
              <a:t> con </a:t>
            </a:r>
            <a:r>
              <a:rPr lang="en-US" sz="2400" b="1" i="1" dirty="0" err="1">
                <a:latin typeface="Times New Roman" pitchFamily="18" charset="0"/>
                <a:cs typeface="Times New Roman" pitchFamily="18" charset="0"/>
              </a:rPr>
              <a:t>đường</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cứu</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nước</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trước</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đó</a:t>
            </a:r>
            <a:endParaRPr lang="en-US" sz="2400" b="1" i="1" dirty="0">
              <a:latin typeface="Times New Roman" pitchFamily="18" charset="0"/>
              <a:cs typeface="Times New Roman" pitchFamily="18" charset="0"/>
            </a:endParaRPr>
          </a:p>
          <a:p>
            <a:r>
              <a:rPr lang="en-US" sz="2300" dirty="0" err="1">
                <a:latin typeface="Times New Roman" pitchFamily="18" charset="0"/>
                <a:cs typeface="Times New Roman" pitchFamily="18" charset="0"/>
              </a:rPr>
              <a:t>Tình</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trạng</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khủng</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hoảng</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về</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đường</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lối</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cứu</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nước</a:t>
            </a:r>
            <a:r>
              <a:rPr lang="en-US" sz="2300" dirty="0">
                <a:latin typeface="Times New Roman" pitchFamily="18" charset="0"/>
                <a:cs typeface="Times New Roman" pitchFamily="18" charset="0"/>
              </a:rPr>
              <a:t> ở </a:t>
            </a:r>
            <a:r>
              <a:rPr lang="en-US" sz="2300" dirty="0" err="1">
                <a:latin typeface="Times New Roman" pitchFamily="18" charset="0"/>
                <a:cs typeface="Times New Roman" pitchFamily="18" charset="0"/>
              </a:rPr>
              <a:t>Việt</a:t>
            </a:r>
            <a:r>
              <a:rPr lang="en-US" sz="2300" dirty="0">
                <a:latin typeface="Times New Roman" pitchFamily="18" charset="0"/>
                <a:cs typeface="Times New Roman" pitchFamily="18" charset="0"/>
              </a:rPr>
              <a:t> Nam </a:t>
            </a:r>
            <a:r>
              <a:rPr lang="en-US" sz="2300" dirty="0" err="1">
                <a:latin typeface="Times New Roman" pitchFamily="18" charset="0"/>
                <a:cs typeface="Times New Roman" pitchFamily="18" charset="0"/>
              </a:rPr>
              <a:t>đầu</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thế</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kỷ</a:t>
            </a:r>
            <a:r>
              <a:rPr lang="en-US" sz="2300" dirty="0">
                <a:latin typeface="Times New Roman" pitchFamily="18" charset="0"/>
                <a:cs typeface="Times New Roman" pitchFamily="18" charset="0"/>
              </a:rPr>
              <a:t> XX. </a:t>
            </a:r>
            <a:r>
              <a:rPr lang="en-US" sz="2300" b="1" i="1" dirty="0">
                <a:latin typeface="Times New Roman" pitchFamily="18" charset="0"/>
                <a:cs typeface="Times New Roman" pitchFamily="18" charset="0"/>
              </a:rPr>
              <a:t> </a:t>
            </a:r>
          </a:p>
        </p:txBody>
      </p:sp>
      <p:grpSp>
        <p:nvGrpSpPr>
          <p:cNvPr id="2" name="Group 2"/>
          <p:cNvGrpSpPr>
            <a:grpSpLocks/>
          </p:cNvGrpSpPr>
          <p:nvPr/>
        </p:nvGrpSpPr>
        <p:grpSpPr bwMode="auto">
          <a:xfrm>
            <a:off x="588085" y="2721684"/>
            <a:ext cx="10769600" cy="2500257"/>
            <a:chOff x="240" y="720"/>
            <a:chExt cx="5088" cy="1632"/>
          </a:xfrm>
        </p:grpSpPr>
        <p:pic>
          <p:nvPicPr>
            <p:cNvPr id="51206" name="Picture 3" descr="38"/>
            <p:cNvPicPr>
              <a:picLocks noChangeAspect="1" noChangeArrowheads="1"/>
            </p:cNvPicPr>
            <p:nvPr/>
          </p:nvPicPr>
          <p:blipFill>
            <a:blip r:embed="rId2" cstate="print"/>
            <a:srcRect/>
            <a:stretch>
              <a:fillRect/>
            </a:stretch>
          </p:blipFill>
          <p:spPr bwMode="auto">
            <a:xfrm>
              <a:off x="240" y="720"/>
              <a:ext cx="1632" cy="1632"/>
            </a:xfrm>
            <a:prstGeom prst="rect">
              <a:avLst/>
            </a:prstGeom>
            <a:noFill/>
            <a:ln w="9525">
              <a:noFill/>
              <a:miter lim="800000"/>
              <a:headEnd/>
              <a:tailEnd/>
            </a:ln>
          </p:spPr>
        </p:pic>
        <p:pic>
          <p:nvPicPr>
            <p:cNvPr id="51207" name="Picture 4" descr="55"/>
            <p:cNvPicPr>
              <a:picLocks noChangeAspect="1" noChangeArrowheads="1"/>
            </p:cNvPicPr>
            <p:nvPr/>
          </p:nvPicPr>
          <p:blipFill>
            <a:blip r:embed="rId3" cstate="print"/>
            <a:srcRect/>
            <a:stretch>
              <a:fillRect/>
            </a:stretch>
          </p:blipFill>
          <p:spPr bwMode="auto">
            <a:xfrm>
              <a:off x="3792" y="720"/>
              <a:ext cx="1536" cy="1632"/>
            </a:xfrm>
            <a:prstGeom prst="rect">
              <a:avLst/>
            </a:prstGeom>
            <a:noFill/>
            <a:ln w="9525">
              <a:noFill/>
              <a:miter lim="800000"/>
              <a:headEnd/>
              <a:tailEnd/>
            </a:ln>
          </p:spPr>
        </p:pic>
        <p:pic>
          <p:nvPicPr>
            <p:cNvPr id="51208" name="Picture 5" descr="38"/>
            <p:cNvPicPr>
              <a:picLocks noChangeAspect="1" noChangeArrowheads="1"/>
            </p:cNvPicPr>
            <p:nvPr/>
          </p:nvPicPr>
          <p:blipFill>
            <a:blip r:embed="rId4" cstate="print"/>
            <a:srcRect/>
            <a:stretch>
              <a:fillRect/>
            </a:stretch>
          </p:blipFill>
          <p:spPr bwMode="auto">
            <a:xfrm>
              <a:off x="2064" y="720"/>
              <a:ext cx="1584" cy="1632"/>
            </a:xfrm>
            <a:prstGeom prst="rect">
              <a:avLst/>
            </a:prstGeom>
            <a:noFill/>
            <a:ln w="9525">
              <a:noFill/>
              <a:miter lim="800000"/>
              <a:headEnd/>
              <a:tailEnd/>
            </a:ln>
          </p:spPr>
        </p:pic>
      </p:grpSp>
      <p:sp>
        <p:nvSpPr>
          <p:cNvPr id="51205" name="Rectangle 7"/>
          <p:cNvSpPr>
            <a:spLocks noChangeArrowheads="1"/>
          </p:cNvSpPr>
          <p:nvPr/>
        </p:nvSpPr>
        <p:spPr bwMode="auto">
          <a:xfrm>
            <a:off x="903642" y="5133771"/>
            <a:ext cx="10531737" cy="1570037"/>
          </a:xfrm>
          <a:prstGeom prst="rect">
            <a:avLst/>
          </a:prstGeom>
          <a:noFill/>
          <a:ln w="9525">
            <a:noFill/>
            <a:miter lim="800000"/>
            <a:headEnd/>
            <a:tailEnd/>
          </a:ln>
        </p:spPr>
        <p:txBody>
          <a:bodyPr wrap="square">
            <a:spAutoFit/>
          </a:bodyPr>
          <a:lstStyle/>
          <a:p>
            <a:pPr algn="just"/>
            <a:r>
              <a:rPr lang="en-US" sz="2400" b="1" dirty="0" err="1">
                <a:solidFill>
                  <a:srgbClr val="000000"/>
                </a:solidFill>
                <a:latin typeface="Times New Roman" pitchFamily="18" charset="0"/>
              </a:rPr>
              <a:t>Hồ</a:t>
            </a:r>
            <a:r>
              <a:rPr lang="en-US" sz="2400" b="1" dirty="0">
                <a:solidFill>
                  <a:srgbClr val="000000"/>
                </a:solidFill>
                <a:latin typeface="Times New Roman" pitchFamily="18" charset="0"/>
              </a:rPr>
              <a:t> </a:t>
            </a:r>
            <a:r>
              <a:rPr lang="en-US" sz="2400" b="1" dirty="0" err="1">
                <a:solidFill>
                  <a:srgbClr val="000000"/>
                </a:solidFill>
                <a:latin typeface="Times New Roman" pitchFamily="18" charset="0"/>
              </a:rPr>
              <a:t>Chí</a:t>
            </a:r>
            <a:r>
              <a:rPr lang="en-US" sz="2400" b="1" dirty="0">
                <a:solidFill>
                  <a:srgbClr val="000000"/>
                </a:solidFill>
                <a:latin typeface="Times New Roman" pitchFamily="18" charset="0"/>
              </a:rPr>
              <a:t> Minh </a:t>
            </a:r>
            <a:r>
              <a:rPr lang="en-US" sz="2400" b="1" dirty="0" err="1">
                <a:solidFill>
                  <a:srgbClr val="000000"/>
                </a:solidFill>
                <a:latin typeface="Times New Roman" pitchFamily="18" charset="0"/>
              </a:rPr>
              <a:t>đánh</a:t>
            </a:r>
            <a:r>
              <a:rPr lang="en-US" sz="2400" b="1" dirty="0">
                <a:solidFill>
                  <a:srgbClr val="000000"/>
                </a:solidFill>
                <a:latin typeface="Times New Roman" pitchFamily="18" charset="0"/>
              </a:rPr>
              <a:t> </a:t>
            </a:r>
            <a:r>
              <a:rPr lang="en-US" sz="2400" b="1" dirty="0" err="1">
                <a:solidFill>
                  <a:srgbClr val="000000"/>
                </a:solidFill>
                <a:latin typeface="Times New Roman" pitchFamily="18" charset="0"/>
              </a:rPr>
              <a:t>giá</a:t>
            </a:r>
            <a:r>
              <a:rPr lang="en-US" sz="2400" b="1" dirty="0">
                <a:solidFill>
                  <a:srgbClr val="000000"/>
                </a:solidFill>
                <a:latin typeface="Times New Roman" pitchFamily="18" charset="0"/>
              </a:rPr>
              <a:t> </a:t>
            </a:r>
            <a:r>
              <a:rPr lang="en-US" sz="2400" b="1" dirty="0" err="1">
                <a:solidFill>
                  <a:srgbClr val="000000"/>
                </a:solidFill>
                <a:latin typeface="Times New Roman" pitchFamily="18" charset="0"/>
              </a:rPr>
              <a:t>về</a:t>
            </a:r>
            <a:r>
              <a:rPr lang="en-US" sz="2400" b="1" dirty="0">
                <a:solidFill>
                  <a:srgbClr val="000000"/>
                </a:solidFill>
                <a:latin typeface="Times New Roman" pitchFamily="18" charset="0"/>
              </a:rPr>
              <a:t> con </a:t>
            </a:r>
            <a:r>
              <a:rPr lang="en-US" sz="2400" b="1" dirty="0" err="1">
                <a:solidFill>
                  <a:srgbClr val="000000"/>
                </a:solidFill>
                <a:latin typeface="Times New Roman" pitchFamily="18" charset="0"/>
              </a:rPr>
              <a:t>đường</a:t>
            </a:r>
            <a:r>
              <a:rPr lang="en-US" sz="2400" b="1" dirty="0">
                <a:solidFill>
                  <a:srgbClr val="000000"/>
                </a:solidFill>
                <a:latin typeface="Times New Roman" pitchFamily="18" charset="0"/>
              </a:rPr>
              <a:t> </a:t>
            </a:r>
            <a:r>
              <a:rPr lang="en-US" sz="2400" b="1" dirty="0" err="1">
                <a:solidFill>
                  <a:srgbClr val="000000"/>
                </a:solidFill>
                <a:latin typeface="Times New Roman" pitchFamily="18" charset="0"/>
              </a:rPr>
              <a:t>cứu</a:t>
            </a:r>
            <a:r>
              <a:rPr lang="en-US" sz="2400" b="1" dirty="0">
                <a:solidFill>
                  <a:srgbClr val="000000"/>
                </a:solidFill>
                <a:latin typeface="Times New Roman" pitchFamily="18" charset="0"/>
              </a:rPr>
              <a:t> </a:t>
            </a:r>
            <a:r>
              <a:rPr lang="en-US" sz="2400" b="1" dirty="0" err="1">
                <a:solidFill>
                  <a:srgbClr val="000000"/>
                </a:solidFill>
                <a:latin typeface="Times New Roman" pitchFamily="18" charset="0"/>
              </a:rPr>
              <a:t>nước</a:t>
            </a:r>
            <a:r>
              <a:rPr lang="en-US" sz="2400" b="1" dirty="0">
                <a:solidFill>
                  <a:srgbClr val="000000"/>
                </a:solidFill>
                <a:latin typeface="Times New Roman" pitchFamily="18" charset="0"/>
              </a:rPr>
              <a:t> </a:t>
            </a:r>
            <a:r>
              <a:rPr lang="en-US" sz="2400" b="1" dirty="0" err="1">
                <a:solidFill>
                  <a:srgbClr val="000000"/>
                </a:solidFill>
                <a:latin typeface="Times New Roman" pitchFamily="18" charset="0"/>
              </a:rPr>
              <a:t>của</a:t>
            </a:r>
            <a:r>
              <a:rPr lang="en-US" sz="2400" b="1" dirty="0">
                <a:solidFill>
                  <a:srgbClr val="000000"/>
                </a:solidFill>
                <a:latin typeface="Times New Roman" pitchFamily="18" charset="0"/>
              </a:rPr>
              <a:t>: </a:t>
            </a:r>
          </a:p>
          <a:p>
            <a:pPr algn="just"/>
            <a:r>
              <a:rPr lang="en-US" sz="2400" i="1" dirty="0">
                <a:solidFill>
                  <a:srgbClr val="000000"/>
                </a:solidFill>
                <a:latin typeface="Times New Roman" pitchFamily="18" charset="0"/>
              </a:rPr>
              <a:t>+</a:t>
            </a:r>
            <a:r>
              <a:rPr lang="en-US" sz="2400" i="1" dirty="0" err="1">
                <a:solidFill>
                  <a:srgbClr val="000000"/>
                </a:solidFill>
                <a:latin typeface="Times New Roman" pitchFamily="18" charset="0"/>
              </a:rPr>
              <a:t>Phan</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Bội</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Châu</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Đưa</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hổ</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cửa</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trước</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rước</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beo</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cửa</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sau</a:t>
            </a:r>
            <a:r>
              <a:rPr lang="en-US" sz="2400" i="1" dirty="0">
                <a:solidFill>
                  <a:srgbClr val="000000"/>
                </a:solidFill>
                <a:latin typeface="Times New Roman" pitchFamily="18" charset="0"/>
              </a:rPr>
              <a:t>”.</a:t>
            </a:r>
          </a:p>
          <a:p>
            <a:pPr algn="just"/>
            <a:r>
              <a:rPr lang="en-US" sz="2400" i="1" dirty="0">
                <a:solidFill>
                  <a:srgbClr val="000000"/>
                </a:solidFill>
                <a:latin typeface="Times New Roman" pitchFamily="18" charset="0"/>
              </a:rPr>
              <a:t>+</a:t>
            </a:r>
            <a:r>
              <a:rPr lang="en-US" sz="2400" i="1" dirty="0" err="1">
                <a:solidFill>
                  <a:srgbClr val="000000"/>
                </a:solidFill>
                <a:latin typeface="Times New Roman" pitchFamily="18" charset="0"/>
              </a:rPr>
              <a:t>Phan</a:t>
            </a:r>
            <a:r>
              <a:rPr lang="en-US" sz="2400" i="1" dirty="0">
                <a:solidFill>
                  <a:srgbClr val="000000"/>
                </a:solidFill>
                <a:latin typeface="Times New Roman" pitchFamily="18" charset="0"/>
              </a:rPr>
              <a:t> Chu Trinh: “</a:t>
            </a:r>
            <a:r>
              <a:rPr lang="en-US" sz="2400" i="1" dirty="0" err="1">
                <a:solidFill>
                  <a:srgbClr val="000000"/>
                </a:solidFill>
                <a:latin typeface="Times New Roman" pitchFamily="18" charset="0"/>
              </a:rPr>
              <a:t>Chẳng</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khác</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gì</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xin</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giặc</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rủ</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lòng</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thương</a:t>
            </a:r>
            <a:r>
              <a:rPr lang="en-US" sz="2400" i="1" dirty="0">
                <a:solidFill>
                  <a:srgbClr val="000000"/>
                </a:solidFill>
                <a:latin typeface="Times New Roman" pitchFamily="18" charset="0"/>
              </a:rPr>
              <a:t>”.</a:t>
            </a:r>
          </a:p>
          <a:p>
            <a:pPr algn="just"/>
            <a:r>
              <a:rPr lang="en-US" sz="2400" i="1" dirty="0">
                <a:solidFill>
                  <a:srgbClr val="000000"/>
                </a:solidFill>
                <a:latin typeface="Times New Roman" pitchFamily="18" charset="0"/>
              </a:rPr>
              <a:t>+</a:t>
            </a:r>
            <a:r>
              <a:rPr lang="en-US" sz="2400" i="1" dirty="0" err="1">
                <a:solidFill>
                  <a:srgbClr val="000000"/>
                </a:solidFill>
                <a:latin typeface="Times New Roman" pitchFamily="18" charset="0"/>
              </a:rPr>
              <a:t>Hoàng</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Hoa</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Thám</a:t>
            </a:r>
            <a:r>
              <a:rPr lang="en-US" sz="2400" i="1" dirty="0">
                <a:solidFill>
                  <a:srgbClr val="000000"/>
                </a:solidFill>
                <a:latin typeface="Times New Roman" pitchFamily="18" charset="0"/>
              </a:rPr>
              <a:t>: “ </a:t>
            </a:r>
            <a:r>
              <a:rPr lang="en-US" sz="2400" i="1" dirty="0" err="1">
                <a:solidFill>
                  <a:srgbClr val="000000"/>
                </a:solidFill>
                <a:latin typeface="Times New Roman" pitchFamily="18" charset="0"/>
              </a:rPr>
              <a:t>Vẫn</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nặng</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về</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cốt</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cách</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phong</a:t>
            </a:r>
            <a:r>
              <a:rPr lang="en-US" sz="2400" i="1" dirty="0">
                <a:solidFill>
                  <a:srgbClr val="000000"/>
                </a:solidFill>
                <a:latin typeface="Times New Roman" pitchFamily="18" charset="0"/>
              </a:rPr>
              <a:t> </a:t>
            </a:r>
            <a:r>
              <a:rPr lang="en-US" sz="2400" i="1" dirty="0" err="1">
                <a:solidFill>
                  <a:srgbClr val="000000"/>
                </a:solidFill>
                <a:latin typeface="Times New Roman" pitchFamily="18" charset="0"/>
              </a:rPr>
              <a:t>kiến</a:t>
            </a:r>
            <a:r>
              <a:rPr lang="en-US" sz="2400" i="1" dirty="0">
                <a:solidFill>
                  <a:srgbClr val="000000"/>
                </a:solidFill>
                <a:latin typeface="Times New Roman" pitchFamily="18" charset="0"/>
              </a:rPr>
              <a:t>”.</a:t>
            </a:r>
            <a:endParaRPr lang="en-US" sz="2400" dirty="0">
              <a:solidFill>
                <a:srgbClr val="000000"/>
              </a:solidFill>
              <a:latin typeface="Times New Roman" pitchFamily="18" charset="0"/>
            </a:endParaRPr>
          </a:p>
        </p:txBody>
      </p:sp>
      <p:sp>
        <p:nvSpPr>
          <p:cNvPr id="9" name="Title 1"/>
          <p:cNvSpPr txBox="1">
            <a:spLocks/>
          </p:cNvSpPr>
          <p:nvPr/>
        </p:nvSpPr>
        <p:spPr>
          <a:xfrm>
            <a:off x="2127567" y="420413"/>
            <a:ext cx="9310315" cy="946840"/>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200" b="1" i="0" u="none" strike="noStrike" kern="1200" cap="none" spc="0" normalizeH="0" baseline="0" noProof="0" smtClean="0">
                <a:ln>
                  <a:noFill/>
                </a:ln>
                <a:solidFill>
                  <a:schemeClr val="accent1"/>
                </a:solidFill>
                <a:effectLst/>
                <a:uLnTx/>
                <a:uFillTx/>
                <a:latin typeface="+mj-lt"/>
                <a:ea typeface="+mj-ea"/>
                <a:cs typeface="+mj-cs"/>
              </a:rPr>
              <a:t>3.1.2. Về cách mạng giải phóng dân tộc</a:t>
            </a:r>
            <a:endParaRPr kumimoji="0" lang="en-US" sz="3200" b="1" i="0" u="none" strike="noStrike" kern="1200" cap="none" spc="0" normalizeH="0" baseline="0" noProof="0" dirty="0">
              <a:ln>
                <a:noFill/>
              </a:ln>
              <a:solidFill>
                <a:schemeClr val="accent1"/>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
          <p:cNvSpPr txBox="1">
            <a:spLocks noChangeArrowheads="1"/>
          </p:cNvSpPr>
          <p:nvPr/>
        </p:nvSpPr>
        <p:spPr bwMode="auto">
          <a:xfrm>
            <a:off x="2000469" y="444063"/>
            <a:ext cx="9448800" cy="523875"/>
          </a:xfrm>
          <a:prstGeom prst="rect">
            <a:avLst/>
          </a:prstGeom>
          <a:noFill/>
          <a:ln w="9525">
            <a:noFill/>
            <a:miter lim="800000"/>
            <a:headEnd/>
            <a:tailEnd/>
          </a:ln>
        </p:spPr>
        <p:txBody>
          <a:bodyPr>
            <a:spAutoFit/>
          </a:bodyPr>
          <a:lstStyle/>
          <a:p>
            <a:r>
              <a:rPr lang="en-US" sz="2800" b="1" i="1" dirty="0" smtClean="0">
                <a:latin typeface="Times New Roman" pitchFamily="18" charset="0"/>
                <a:cs typeface="Times New Roman" pitchFamily="18" charset="0"/>
              </a:rPr>
              <a:t>- </a:t>
            </a:r>
            <a:r>
              <a:rPr lang="en-US" sz="2800" b="1" i="1" dirty="0" err="1" smtClean="0">
                <a:latin typeface="Times New Roman" pitchFamily="18" charset="0"/>
                <a:cs typeface="Times New Roman" pitchFamily="18" charset="0"/>
              </a:rPr>
              <a:t>Cách</a:t>
            </a:r>
            <a:r>
              <a:rPr lang="en-US" sz="2800" b="1" i="1" dirty="0" smtClean="0">
                <a:latin typeface="Times New Roman" pitchFamily="18" charset="0"/>
                <a:cs typeface="Times New Roman" pitchFamily="18" charset="0"/>
              </a:rPr>
              <a:t> </a:t>
            </a:r>
            <a:r>
              <a:rPr lang="en-US" sz="2800" b="1" i="1" dirty="0" err="1">
                <a:latin typeface="Times New Roman" pitchFamily="18" charset="0"/>
                <a:cs typeface="Times New Roman" pitchFamily="18" charset="0"/>
              </a:rPr>
              <a:t>mạng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tư</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sản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là</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không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triệt</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để</a:t>
            </a:r>
            <a:endParaRPr lang="en-US" sz="2800" b="1" i="1" dirty="0">
              <a:latin typeface="Times New Roman" pitchFamily="18" charset="0"/>
              <a:cs typeface="Times New Roman" pitchFamily="18" charset="0"/>
            </a:endParaRPr>
          </a:p>
        </p:txBody>
      </p:sp>
      <p:grpSp>
        <p:nvGrpSpPr>
          <p:cNvPr id="2" name="Group 11"/>
          <p:cNvGrpSpPr>
            <a:grpSpLocks/>
          </p:cNvGrpSpPr>
          <p:nvPr/>
        </p:nvGrpSpPr>
        <p:grpSpPr bwMode="auto">
          <a:xfrm>
            <a:off x="6299200" y="990600"/>
            <a:ext cx="5588000" cy="4800600"/>
            <a:chOff x="158" y="845"/>
            <a:chExt cx="3085" cy="3269"/>
          </a:xfrm>
        </p:grpSpPr>
        <p:pic>
          <p:nvPicPr>
            <p:cNvPr id="52231" name="Picture 7" descr="jeudepaumeDaviddetail"/>
            <p:cNvPicPr>
              <a:picLocks noChangeAspect="1" noChangeArrowheads="1"/>
            </p:cNvPicPr>
            <p:nvPr/>
          </p:nvPicPr>
          <p:blipFill>
            <a:blip r:embed="rId2" cstate="print"/>
            <a:srcRect/>
            <a:stretch>
              <a:fillRect/>
            </a:stretch>
          </p:blipFill>
          <p:spPr bwMode="auto">
            <a:xfrm>
              <a:off x="158" y="2750"/>
              <a:ext cx="1679" cy="1361"/>
            </a:xfrm>
            <a:prstGeom prst="rect">
              <a:avLst/>
            </a:prstGeom>
            <a:noFill/>
            <a:ln w="57150" cmpd="thinThick">
              <a:noFill/>
              <a:miter lim="800000"/>
              <a:headEnd/>
              <a:tailEnd/>
            </a:ln>
          </p:spPr>
        </p:pic>
        <p:pic>
          <p:nvPicPr>
            <p:cNvPr id="52232" name="Picture 8" descr="bastille_prise"/>
            <p:cNvPicPr>
              <a:picLocks noChangeAspect="1" noChangeArrowheads="1"/>
            </p:cNvPicPr>
            <p:nvPr/>
          </p:nvPicPr>
          <p:blipFill>
            <a:blip r:embed="rId3" cstate="print"/>
            <a:srcRect/>
            <a:stretch>
              <a:fillRect/>
            </a:stretch>
          </p:blipFill>
          <p:spPr bwMode="white">
            <a:xfrm>
              <a:off x="1882" y="2750"/>
              <a:ext cx="1361" cy="1364"/>
            </a:xfrm>
            <a:prstGeom prst="rect">
              <a:avLst/>
            </a:prstGeom>
            <a:noFill/>
            <a:ln w="57150" cmpd="thinThick">
              <a:noFill/>
              <a:miter lim="800000"/>
              <a:headEnd/>
              <a:tailEnd/>
            </a:ln>
          </p:spPr>
        </p:pic>
        <p:pic>
          <p:nvPicPr>
            <p:cNvPr id="52233" name="Picture 10" descr="versailles-1789"/>
            <p:cNvPicPr>
              <a:picLocks noChangeAspect="1" noChangeArrowheads="1"/>
            </p:cNvPicPr>
            <p:nvPr/>
          </p:nvPicPr>
          <p:blipFill>
            <a:blip r:embed="rId4" cstate="print"/>
            <a:srcRect/>
            <a:stretch>
              <a:fillRect/>
            </a:stretch>
          </p:blipFill>
          <p:spPr bwMode="auto">
            <a:xfrm>
              <a:off x="158" y="845"/>
              <a:ext cx="3085" cy="1922"/>
            </a:xfrm>
            <a:prstGeom prst="rect">
              <a:avLst/>
            </a:prstGeom>
            <a:noFill/>
            <a:ln w="57150" cmpd="thinThick">
              <a:noFill/>
              <a:miter lim="800000"/>
              <a:headEnd/>
              <a:tailEnd/>
            </a:ln>
          </p:spPr>
        </p:pic>
      </p:grpSp>
      <p:sp>
        <p:nvSpPr>
          <p:cNvPr id="7" name="Rectangle 6"/>
          <p:cNvSpPr/>
          <p:nvPr/>
        </p:nvSpPr>
        <p:spPr>
          <a:xfrm>
            <a:off x="5545959" y="5880812"/>
            <a:ext cx="6502400" cy="646112"/>
          </a:xfrm>
          <a:prstGeom prst="rect">
            <a:avLst/>
          </a:prstGeom>
        </p:spPr>
        <p:txBody>
          <a:bodyPr>
            <a:spAutoFit/>
          </a:bodyPr>
          <a:lstStyle/>
          <a:p>
            <a:pPr algn="ctr">
              <a:spcBef>
                <a:spcPct val="50000"/>
              </a:spcBef>
              <a:defRPr/>
            </a:pPr>
            <a:r>
              <a:rPr lang="en-US" b="1" dirty="0" err="1">
                <a:solidFill>
                  <a:schemeClr val="tx1">
                    <a:lumMod val="95000"/>
                    <a:lumOff val="5000"/>
                  </a:schemeClr>
                </a:solidFill>
                <a:latin typeface="Times New Roman" pitchFamily="18" charset="0"/>
                <a:cs typeface="Times New Roman" pitchFamily="18" charset="0"/>
              </a:rPr>
              <a:t>Cuộc</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cách</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mạng</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tư</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sản</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Pháp</a:t>
            </a:r>
            <a:r>
              <a:rPr lang="en-US" b="1" dirty="0">
                <a:solidFill>
                  <a:schemeClr val="tx1">
                    <a:lumMod val="95000"/>
                    <a:lumOff val="5000"/>
                  </a:schemeClr>
                </a:solidFill>
                <a:latin typeface="Times New Roman" pitchFamily="18" charset="0"/>
                <a:cs typeface="Times New Roman" pitchFamily="18" charset="0"/>
              </a:rPr>
              <a:t> (1789 – 1794) </a:t>
            </a:r>
            <a:r>
              <a:rPr lang="en-US" b="1" dirty="0" err="1">
                <a:solidFill>
                  <a:schemeClr val="tx1">
                    <a:lumMod val="95000"/>
                    <a:lumOff val="5000"/>
                  </a:schemeClr>
                </a:solidFill>
                <a:latin typeface="Times New Roman" pitchFamily="18" charset="0"/>
                <a:cs typeface="Times New Roman" pitchFamily="18" charset="0"/>
              </a:rPr>
              <a:t>đã</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kết</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thúc</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bằng</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sự</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ra</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đời</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của</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nền</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Cộng</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hòa</a:t>
            </a:r>
            <a:r>
              <a:rPr lang="en-US" b="1" dirty="0">
                <a:solidFill>
                  <a:schemeClr val="tx1">
                    <a:lumMod val="95000"/>
                    <a:lumOff val="5000"/>
                  </a:schemeClr>
                </a:solidFill>
                <a:latin typeface="Times New Roman" pitchFamily="18" charset="0"/>
                <a:cs typeface="Times New Roman" pitchFamily="18" charset="0"/>
              </a:rPr>
              <a:t> </a:t>
            </a:r>
            <a:r>
              <a:rPr lang="en-US" b="1" dirty="0" err="1">
                <a:solidFill>
                  <a:schemeClr val="tx1">
                    <a:lumMod val="95000"/>
                    <a:lumOff val="5000"/>
                  </a:schemeClr>
                </a:solidFill>
                <a:latin typeface="Times New Roman" pitchFamily="18" charset="0"/>
                <a:cs typeface="Times New Roman" pitchFamily="18" charset="0"/>
              </a:rPr>
              <a:t>Pháp</a:t>
            </a:r>
            <a:r>
              <a:rPr lang="en-US" b="1" dirty="0">
                <a:solidFill>
                  <a:schemeClr val="tx1">
                    <a:lumMod val="95000"/>
                    <a:lumOff val="5000"/>
                  </a:schemeClr>
                </a:solidFill>
                <a:latin typeface="Times New Roman" pitchFamily="18" charset="0"/>
                <a:cs typeface="Times New Roman" pitchFamily="18" charset="0"/>
              </a:rPr>
              <a:t> </a:t>
            </a:r>
          </a:p>
        </p:txBody>
      </p:sp>
      <p:sp>
        <p:nvSpPr>
          <p:cNvPr id="52229" name="TextBox 7"/>
          <p:cNvSpPr txBox="1">
            <a:spLocks noChangeArrowheads="1"/>
          </p:cNvSpPr>
          <p:nvPr/>
        </p:nvSpPr>
        <p:spPr bwMode="auto">
          <a:xfrm>
            <a:off x="231228" y="1411015"/>
            <a:ext cx="5892800" cy="1569660"/>
          </a:xfrm>
          <a:prstGeom prst="rect">
            <a:avLst/>
          </a:prstGeom>
          <a:noFill/>
          <a:ln w="9525">
            <a:noFill/>
            <a:miter lim="800000"/>
            <a:headEnd/>
            <a:tailEnd/>
          </a:ln>
        </p:spPr>
        <p:txBody>
          <a:bodyPr>
            <a:spAutoFit/>
          </a:bodyPr>
          <a:lstStyle/>
          <a:p>
            <a:pPr algn="just"/>
            <a:r>
              <a:rPr lang="en-US" sz="2400" i="1" dirty="0">
                <a:latin typeface="Times New Roman" pitchFamily="18" charset="0"/>
                <a:cs typeface="Times New Roman" pitchFamily="18" charset="0"/>
              </a:rPr>
              <a:t>“CM </a:t>
            </a:r>
            <a:r>
              <a:rPr lang="en-US" sz="2400" i="1" dirty="0" err="1">
                <a:latin typeface="Times New Roman" pitchFamily="18" charset="0"/>
                <a:cs typeface="Times New Roman" pitchFamily="18" charset="0"/>
              </a:rPr>
              <a:t>Pháp</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cũng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như</a:t>
            </a:r>
            <a:r>
              <a:rPr lang="en-US" sz="2400" i="1" dirty="0">
                <a:latin typeface="Times New Roman" pitchFamily="18" charset="0"/>
                <a:cs typeface="Times New Roman" pitchFamily="18" charset="0"/>
              </a:rPr>
              <a:t> CM </a:t>
            </a:r>
            <a:r>
              <a:rPr lang="en-US" sz="2400" i="1" dirty="0" err="1">
                <a:latin typeface="Times New Roman" pitchFamily="18" charset="0"/>
                <a:cs typeface="Times New Roman" pitchFamily="18" charset="0"/>
              </a:rPr>
              <a:t>Mỹ</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nghĩa</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là</a:t>
            </a:r>
            <a:r>
              <a:rPr lang="en-US" sz="2400" i="1" dirty="0">
                <a:latin typeface="Times New Roman" pitchFamily="18" charset="0"/>
                <a:cs typeface="Times New Roman" pitchFamily="18" charset="0"/>
              </a:rPr>
              <a:t> CM </a:t>
            </a:r>
            <a:r>
              <a:rPr lang="en-US" sz="2400" i="1" dirty="0" err="1">
                <a:latin typeface="Times New Roman" pitchFamily="18" charset="0"/>
                <a:cs typeface="Times New Roman" pitchFamily="18" charset="0"/>
              </a:rPr>
              <a:t>tư</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sản</a:t>
            </a:r>
            <a:r>
              <a:rPr lang="en-US" sz="2400" i="1" dirty="0">
                <a:latin typeface="Times New Roman" pitchFamily="18" charset="0"/>
                <a:cs typeface="Times New Roman" pitchFamily="18" charset="0"/>
              </a:rPr>
              <a:t>, CM </a:t>
            </a:r>
            <a:r>
              <a:rPr lang="en-US" sz="2400" i="1" dirty="0" err="1">
                <a:latin typeface="Times New Roman" pitchFamily="18" charset="0"/>
                <a:cs typeface="Times New Roman" pitchFamily="18" charset="0"/>
              </a:rPr>
              <a:t>không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đến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nơi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tiếng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là</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cộng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hòa</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và</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dân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chủ</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kỳ</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thực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trong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thì</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nó</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tước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lục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công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nông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ngoài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thì</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nó</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áp</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bức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thuộc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địa</a:t>
            </a:r>
            <a:r>
              <a:rPr lang="en-US" sz="2400" i="1" dirty="0">
                <a:latin typeface="Times New Roman" pitchFamily="18" charset="0"/>
                <a:cs typeface="Times New Roman" pitchFamily="18" charset="0"/>
              </a:rPr>
              <a:t>”</a:t>
            </a:r>
          </a:p>
        </p:txBody>
      </p:sp>
      <p:pic>
        <p:nvPicPr>
          <p:cNvPr id="52230" name="Picture 4" descr="tan cong nguc Bastille"/>
          <p:cNvPicPr>
            <a:picLocks noChangeAspect="1" noChangeArrowheads="1"/>
          </p:cNvPicPr>
          <p:nvPr/>
        </p:nvPicPr>
        <p:blipFill>
          <a:blip r:embed="rId5" cstate="print"/>
          <a:srcRect/>
          <a:stretch>
            <a:fillRect/>
          </a:stretch>
        </p:blipFill>
        <p:spPr bwMode="auto">
          <a:xfrm>
            <a:off x="406400" y="3124200"/>
            <a:ext cx="4673600" cy="3429000"/>
          </a:xfrm>
          <a:prstGeom prst="rect">
            <a:avLst/>
          </a:prstGeom>
          <a:noFill/>
          <a:ln w="9525">
            <a:solidFill>
              <a:schemeClr val="accent2"/>
            </a:solid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110"/>
          <p:cNvPicPr>
            <a:picLocks noChangeAspect="1" noChangeArrowheads="1"/>
          </p:cNvPicPr>
          <p:nvPr/>
        </p:nvPicPr>
        <p:blipFill>
          <a:blip r:embed="rId2" cstate="print"/>
          <a:srcRect/>
          <a:stretch>
            <a:fillRect/>
          </a:stretch>
        </p:blipFill>
        <p:spPr bwMode="auto">
          <a:xfrm>
            <a:off x="406400" y="1676401"/>
            <a:ext cx="4064000" cy="2697163"/>
          </a:xfrm>
          <a:prstGeom prst="rect">
            <a:avLst/>
          </a:prstGeom>
          <a:noFill/>
          <a:ln w="9525">
            <a:noFill/>
            <a:miter lim="800000"/>
            <a:headEnd/>
            <a:tailEnd/>
          </a:ln>
        </p:spPr>
      </p:pic>
      <p:sp>
        <p:nvSpPr>
          <p:cNvPr id="53251" name="Text Box 5"/>
          <p:cNvSpPr txBox="1">
            <a:spLocks noChangeArrowheads="1"/>
          </p:cNvSpPr>
          <p:nvPr/>
        </p:nvSpPr>
        <p:spPr bwMode="auto">
          <a:xfrm>
            <a:off x="304800" y="6384926"/>
            <a:ext cx="4572000" cy="396875"/>
          </a:xfrm>
          <a:prstGeom prst="rect">
            <a:avLst/>
          </a:prstGeom>
          <a:noFill/>
          <a:ln w="9525">
            <a:noFill/>
            <a:miter lim="800000"/>
            <a:headEnd/>
            <a:tailEnd/>
          </a:ln>
        </p:spPr>
        <p:txBody>
          <a:bodyPr>
            <a:spAutoFit/>
          </a:bodyPr>
          <a:lstStyle/>
          <a:p>
            <a:pPr>
              <a:spcBef>
                <a:spcPct val="50000"/>
              </a:spcBef>
            </a:pPr>
            <a:r>
              <a:rPr lang="en-US" sz="2000" b="1" i="1">
                <a:solidFill>
                  <a:srgbClr val="FF0066"/>
                </a:solidFill>
                <a:latin typeface="Times New Roman" pitchFamily="18" charset="0"/>
              </a:rPr>
              <a:t>CM tháng Mười Nga 1917</a:t>
            </a:r>
          </a:p>
        </p:txBody>
      </p:sp>
      <p:sp>
        <p:nvSpPr>
          <p:cNvPr id="53252" name="Text Box 6"/>
          <p:cNvSpPr txBox="1">
            <a:spLocks noChangeArrowheads="1"/>
          </p:cNvSpPr>
          <p:nvPr/>
        </p:nvSpPr>
        <p:spPr bwMode="auto">
          <a:xfrm>
            <a:off x="2165130" y="472857"/>
            <a:ext cx="6831726" cy="1323439"/>
          </a:xfrm>
          <a:prstGeom prst="rect">
            <a:avLst/>
          </a:prstGeom>
          <a:noFill/>
          <a:ln w="9525">
            <a:noFill/>
            <a:miter lim="800000"/>
            <a:headEnd/>
            <a:tailEnd/>
          </a:ln>
        </p:spPr>
        <p:txBody>
          <a:bodyPr wrap="square">
            <a:spAutoFit/>
          </a:bodyPr>
          <a:lstStyle/>
          <a:p>
            <a:pPr algn="just"/>
            <a:r>
              <a:rPr lang="en-US" sz="2000" i="1" dirty="0">
                <a:latin typeface="Times New Roman" pitchFamily="18" charset="0"/>
              </a:rPr>
              <a:t>“ </a:t>
            </a:r>
            <a:r>
              <a:rPr lang="en-US" sz="2000" i="1" dirty="0" err="1">
                <a:latin typeface="Times New Roman" pitchFamily="18" charset="0"/>
              </a:rPr>
              <a:t>Trong</a:t>
            </a:r>
            <a:r>
              <a:rPr lang="en-US" sz="2000" i="1" dirty="0">
                <a:latin typeface="Times New Roman" pitchFamily="18" charset="0"/>
              </a:rPr>
              <a:t> </a:t>
            </a:r>
            <a:r>
              <a:rPr lang="en-US" sz="2000" i="1" dirty="0" err="1">
                <a:latin typeface="Times New Roman" pitchFamily="18" charset="0"/>
              </a:rPr>
              <a:t>thế</a:t>
            </a:r>
            <a:r>
              <a:rPr lang="en-US" sz="2000" i="1" dirty="0">
                <a:latin typeface="Times New Roman" pitchFamily="18" charset="0"/>
              </a:rPr>
              <a:t> </a:t>
            </a:r>
            <a:r>
              <a:rPr lang="en-US" sz="2000" i="1" dirty="0" err="1">
                <a:latin typeface="Times New Roman" pitchFamily="18" charset="0"/>
              </a:rPr>
              <a:t>giới</a:t>
            </a:r>
            <a:r>
              <a:rPr lang="en-US" sz="2000" i="1" dirty="0">
                <a:latin typeface="Times New Roman" pitchFamily="18" charset="0"/>
              </a:rPr>
              <a:t> </a:t>
            </a:r>
            <a:r>
              <a:rPr lang="en-US" sz="2000" i="1" dirty="0" err="1">
                <a:latin typeface="Times New Roman" pitchFamily="18" charset="0"/>
              </a:rPr>
              <a:t>bây</a:t>
            </a:r>
            <a:r>
              <a:rPr lang="en-US" sz="2000" i="1" dirty="0">
                <a:latin typeface="Times New Roman" pitchFamily="18" charset="0"/>
              </a:rPr>
              <a:t> </a:t>
            </a:r>
            <a:r>
              <a:rPr lang="en-US" sz="2000" i="1" dirty="0" err="1">
                <a:latin typeface="Times New Roman" pitchFamily="18" charset="0"/>
              </a:rPr>
              <a:t>giờ</a:t>
            </a:r>
            <a:r>
              <a:rPr lang="en-US" sz="2000" i="1" dirty="0">
                <a:latin typeface="Times New Roman" pitchFamily="18" charset="0"/>
              </a:rPr>
              <a:t> </a:t>
            </a:r>
            <a:r>
              <a:rPr lang="en-US" sz="2000" i="1" dirty="0" err="1">
                <a:latin typeface="Times New Roman" pitchFamily="18" charset="0"/>
              </a:rPr>
              <a:t>chỉ</a:t>
            </a:r>
            <a:r>
              <a:rPr lang="en-US" sz="2000" i="1" dirty="0">
                <a:latin typeface="Times New Roman" pitchFamily="18" charset="0"/>
              </a:rPr>
              <a:t> </a:t>
            </a:r>
            <a:r>
              <a:rPr lang="en-US" sz="2000" i="1" dirty="0" err="1">
                <a:latin typeface="Times New Roman" pitchFamily="18" charset="0"/>
              </a:rPr>
              <a:t>có</a:t>
            </a:r>
            <a:r>
              <a:rPr lang="en-US" sz="2000" i="1" dirty="0">
                <a:latin typeface="Times New Roman" pitchFamily="18" charset="0"/>
              </a:rPr>
              <a:t> </a:t>
            </a:r>
            <a:r>
              <a:rPr lang="en-US" sz="2000" i="1" dirty="0" err="1">
                <a:latin typeface="Times New Roman" pitchFamily="18" charset="0"/>
              </a:rPr>
              <a:t>cách</a:t>
            </a:r>
            <a:r>
              <a:rPr lang="en-US" sz="2000" i="1" dirty="0">
                <a:latin typeface="Times New Roman" pitchFamily="18" charset="0"/>
              </a:rPr>
              <a:t> </a:t>
            </a:r>
            <a:r>
              <a:rPr lang="en-US" sz="2000" i="1" dirty="0" err="1">
                <a:latin typeface="Times New Roman" pitchFamily="18" charset="0"/>
              </a:rPr>
              <a:t>mệnh</a:t>
            </a:r>
            <a:r>
              <a:rPr lang="en-US" sz="2000" i="1" dirty="0">
                <a:latin typeface="Times New Roman" pitchFamily="18" charset="0"/>
              </a:rPr>
              <a:t> </a:t>
            </a:r>
            <a:r>
              <a:rPr lang="en-US" sz="2000" i="1" dirty="0" err="1">
                <a:latin typeface="Times New Roman" pitchFamily="18" charset="0"/>
              </a:rPr>
              <a:t>Nga</a:t>
            </a:r>
            <a:r>
              <a:rPr lang="en-US" sz="2000" i="1" dirty="0">
                <a:latin typeface="Times New Roman" pitchFamily="18" charset="0"/>
              </a:rPr>
              <a:t> </a:t>
            </a:r>
            <a:r>
              <a:rPr lang="en-US" sz="2000" i="1" dirty="0" err="1">
                <a:latin typeface="Times New Roman" pitchFamily="18" charset="0"/>
              </a:rPr>
              <a:t>là</a:t>
            </a:r>
            <a:r>
              <a:rPr lang="en-US" sz="2000" i="1" dirty="0">
                <a:latin typeface="Times New Roman" pitchFamily="18" charset="0"/>
              </a:rPr>
              <a:t> </a:t>
            </a:r>
            <a:r>
              <a:rPr lang="en-US" sz="2000" i="1" dirty="0" err="1">
                <a:latin typeface="Times New Roman" pitchFamily="18" charset="0"/>
              </a:rPr>
              <a:t>đã</a:t>
            </a:r>
            <a:r>
              <a:rPr lang="en-US" sz="2000" i="1" dirty="0">
                <a:latin typeface="Times New Roman" pitchFamily="18" charset="0"/>
              </a:rPr>
              <a:t> </a:t>
            </a:r>
            <a:r>
              <a:rPr lang="en-US" sz="2000" i="1" dirty="0" err="1">
                <a:latin typeface="Times New Roman" pitchFamily="18" charset="0"/>
              </a:rPr>
              <a:t>thành</a:t>
            </a:r>
            <a:r>
              <a:rPr lang="en-US" sz="2000" i="1" dirty="0">
                <a:latin typeface="Times New Roman" pitchFamily="18" charset="0"/>
              </a:rPr>
              <a:t> </a:t>
            </a:r>
            <a:r>
              <a:rPr lang="en-US" sz="2000" i="1" dirty="0" err="1">
                <a:latin typeface="Times New Roman" pitchFamily="18" charset="0"/>
              </a:rPr>
              <a:t>công</a:t>
            </a:r>
            <a:r>
              <a:rPr lang="en-US" sz="2000" i="1" dirty="0">
                <a:latin typeface="Times New Roman" pitchFamily="18" charset="0"/>
              </a:rPr>
              <a:t> </a:t>
            </a:r>
            <a:r>
              <a:rPr lang="en-US" sz="2000" i="1" dirty="0" err="1">
                <a:latin typeface="Times New Roman" pitchFamily="18" charset="0"/>
              </a:rPr>
              <a:t>và</a:t>
            </a:r>
            <a:r>
              <a:rPr lang="en-US" sz="2000" i="1" dirty="0">
                <a:latin typeface="Times New Roman" pitchFamily="18" charset="0"/>
              </a:rPr>
              <a:t> </a:t>
            </a:r>
            <a:r>
              <a:rPr lang="en-US" sz="2000" i="1" dirty="0" err="1">
                <a:latin typeface="Times New Roman" pitchFamily="18" charset="0"/>
              </a:rPr>
              <a:t>thành</a:t>
            </a:r>
            <a:r>
              <a:rPr lang="en-US" sz="2000" i="1" dirty="0">
                <a:latin typeface="Times New Roman" pitchFamily="18" charset="0"/>
              </a:rPr>
              <a:t> </a:t>
            </a:r>
            <a:r>
              <a:rPr lang="en-US" sz="2000" i="1" dirty="0" err="1">
                <a:latin typeface="Times New Roman" pitchFamily="18" charset="0"/>
              </a:rPr>
              <a:t>công</a:t>
            </a:r>
            <a:r>
              <a:rPr lang="en-US" sz="2000" i="1" dirty="0">
                <a:latin typeface="Times New Roman" pitchFamily="18" charset="0"/>
              </a:rPr>
              <a:t> </a:t>
            </a:r>
            <a:r>
              <a:rPr lang="en-US" sz="2000" i="1" dirty="0" err="1">
                <a:latin typeface="Times New Roman" pitchFamily="18" charset="0"/>
              </a:rPr>
              <a:t>đến</a:t>
            </a:r>
            <a:r>
              <a:rPr lang="en-US" sz="2000" i="1" dirty="0">
                <a:latin typeface="Times New Roman" pitchFamily="18" charset="0"/>
              </a:rPr>
              <a:t> </a:t>
            </a:r>
            <a:r>
              <a:rPr lang="en-US" sz="2000" i="1" dirty="0" err="1">
                <a:latin typeface="Times New Roman" pitchFamily="18" charset="0"/>
              </a:rPr>
              <a:t>nơi</a:t>
            </a:r>
            <a:r>
              <a:rPr lang="en-US" sz="2000" i="1" dirty="0">
                <a:latin typeface="Times New Roman" pitchFamily="18" charset="0"/>
              </a:rPr>
              <a:t>, </a:t>
            </a:r>
            <a:r>
              <a:rPr lang="en-US" sz="2000" i="1" dirty="0" err="1">
                <a:latin typeface="Times New Roman" pitchFamily="18" charset="0"/>
              </a:rPr>
              <a:t>nghĩa</a:t>
            </a:r>
            <a:r>
              <a:rPr lang="en-US" sz="2000" i="1" dirty="0">
                <a:latin typeface="Times New Roman" pitchFamily="18" charset="0"/>
              </a:rPr>
              <a:t> </a:t>
            </a:r>
            <a:r>
              <a:rPr lang="en-US" sz="2000" i="1" dirty="0" err="1">
                <a:latin typeface="Times New Roman" pitchFamily="18" charset="0"/>
              </a:rPr>
              <a:t>là</a:t>
            </a:r>
            <a:r>
              <a:rPr lang="en-US" sz="2000" i="1" dirty="0">
                <a:latin typeface="Times New Roman" pitchFamily="18" charset="0"/>
              </a:rPr>
              <a:t> </a:t>
            </a:r>
            <a:r>
              <a:rPr lang="en-US" sz="2000" i="1" dirty="0" err="1">
                <a:latin typeface="Times New Roman" pitchFamily="18" charset="0"/>
              </a:rPr>
              <a:t>dân</a:t>
            </a:r>
            <a:r>
              <a:rPr lang="en-US" sz="2000" i="1" dirty="0">
                <a:latin typeface="Times New Roman" pitchFamily="18" charset="0"/>
              </a:rPr>
              <a:t> </a:t>
            </a:r>
            <a:r>
              <a:rPr lang="en-US" sz="2000" i="1" dirty="0" err="1">
                <a:latin typeface="Times New Roman" pitchFamily="18" charset="0"/>
              </a:rPr>
              <a:t>chúng</a:t>
            </a:r>
            <a:r>
              <a:rPr lang="en-US" sz="2000" i="1" dirty="0">
                <a:latin typeface="Times New Roman" pitchFamily="18" charset="0"/>
              </a:rPr>
              <a:t> </a:t>
            </a:r>
            <a:r>
              <a:rPr lang="en-US" sz="2000" i="1" dirty="0" err="1">
                <a:latin typeface="Times New Roman" pitchFamily="18" charset="0"/>
              </a:rPr>
              <a:t>được</a:t>
            </a:r>
            <a:r>
              <a:rPr lang="en-US" sz="2000" i="1" dirty="0">
                <a:latin typeface="Times New Roman" pitchFamily="18" charset="0"/>
              </a:rPr>
              <a:t> </a:t>
            </a:r>
            <a:r>
              <a:rPr lang="en-US" sz="2000" i="1" dirty="0" err="1">
                <a:latin typeface="Times New Roman" pitchFamily="18" charset="0"/>
              </a:rPr>
              <a:t>hưởng</a:t>
            </a:r>
            <a:r>
              <a:rPr lang="en-US" sz="2000" i="1" dirty="0">
                <a:latin typeface="Times New Roman" pitchFamily="18" charset="0"/>
              </a:rPr>
              <a:t> </a:t>
            </a:r>
            <a:r>
              <a:rPr lang="en-US" sz="2000" i="1" dirty="0" err="1">
                <a:latin typeface="Times New Roman" pitchFamily="18" charset="0"/>
              </a:rPr>
              <a:t>cái</a:t>
            </a:r>
            <a:r>
              <a:rPr lang="en-US" sz="2000" i="1" dirty="0">
                <a:latin typeface="Times New Roman" pitchFamily="18" charset="0"/>
              </a:rPr>
              <a:t> </a:t>
            </a:r>
            <a:r>
              <a:rPr lang="en-US" sz="2000" i="1" dirty="0" err="1">
                <a:latin typeface="Times New Roman" pitchFamily="18" charset="0"/>
              </a:rPr>
              <a:t>hạnh</a:t>
            </a:r>
            <a:r>
              <a:rPr lang="en-US" sz="2000" i="1" dirty="0">
                <a:latin typeface="Times New Roman" pitchFamily="18" charset="0"/>
              </a:rPr>
              <a:t> </a:t>
            </a:r>
            <a:r>
              <a:rPr lang="en-US" sz="2000" i="1" dirty="0" err="1">
                <a:latin typeface="Times New Roman" pitchFamily="18" charset="0"/>
              </a:rPr>
              <a:t>phúc</a:t>
            </a:r>
            <a:r>
              <a:rPr lang="en-US" sz="2000" i="1" dirty="0">
                <a:latin typeface="Times New Roman" pitchFamily="18" charset="0"/>
              </a:rPr>
              <a:t> </a:t>
            </a:r>
            <a:r>
              <a:rPr lang="en-US" sz="2000" i="1" dirty="0" err="1">
                <a:latin typeface="Times New Roman" pitchFamily="18" charset="0"/>
              </a:rPr>
              <a:t>tự</a:t>
            </a:r>
            <a:r>
              <a:rPr lang="en-US" sz="2000" i="1" dirty="0">
                <a:latin typeface="Times New Roman" pitchFamily="18" charset="0"/>
              </a:rPr>
              <a:t> do, </a:t>
            </a:r>
            <a:r>
              <a:rPr lang="en-US" sz="2000" i="1" dirty="0" err="1">
                <a:latin typeface="Times New Roman" pitchFamily="18" charset="0"/>
              </a:rPr>
              <a:t>bình</a:t>
            </a:r>
            <a:r>
              <a:rPr lang="en-US" sz="2000" i="1" dirty="0">
                <a:latin typeface="Times New Roman" pitchFamily="18" charset="0"/>
              </a:rPr>
              <a:t> </a:t>
            </a:r>
            <a:r>
              <a:rPr lang="en-US" sz="2000" i="1" dirty="0" err="1">
                <a:latin typeface="Times New Roman" pitchFamily="18" charset="0"/>
              </a:rPr>
              <a:t>đẳng</a:t>
            </a:r>
            <a:r>
              <a:rPr lang="en-US" sz="2000" i="1" dirty="0">
                <a:latin typeface="Times New Roman" pitchFamily="18" charset="0"/>
              </a:rPr>
              <a:t> </a:t>
            </a:r>
            <a:r>
              <a:rPr lang="en-US" sz="2000" i="1" dirty="0" err="1">
                <a:latin typeface="Times New Roman" pitchFamily="18" charset="0"/>
              </a:rPr>
              <a:t>thật</a:t>
            </a:r>
            <a:r>
              <a:rPr lang="en-US" sz="2000" i="1" dirty="0">
                <a:latin typeface="Times New Roman" pitchFamily="18" charset="0"/>
              </a:rPr>
              <a:t>...”</a:t>
            </a:r>
          </a:p>
          <a:p>
            <a:pPr algn="just"/>
            <a:r>
              <a:rPr lang="en-US" sz="2000" i="1" dirty="0">
                <a:latin typeface="Times New Roman" pitchFamily="18" charset="0"/>
              </a:rPr>
              <a:t>                       (</a:t>
            </a:r>
            <a:r>
              <a:rPr lang="en-US" sz="2000" i="1" dirty="0" err="1">
                <a:latin typeface="Times New Roman" pitchFamily="18" charset="0"/>
              </a:rPr>
              <a:t>Hồ</a:t>
            </a:r>
            <a:r>
              <a:rPr lang="en-US" sz="2000" i="1" dirty="0">
                <a:latin typeface="Times New Roman" pitchFamily="18" charset="0"/>
              </a:rPr>
              <a:t> </a:t>
            </a:r>
            <a:r>
              <a:rPr lang="en-US" sz="2000" i="1" dirty="0" err="1">
                <a:latin typeface="Times New Roman" pitchFamily="18" charset="0"/>
              </a:rPr>
              <a:t>Chí</a:t>
            </a:r>
            <a:r>
              <a:rPr lang="en-US" sz="2000" i="1" dirty="0">
                <a:latin typeface="Times New Roman" pitchFamily="18" charset="0"/>
              </a:rPr>
              <a:t> Minh </a:t>
            </a:r>
            <a:r>
              <a:rPr lang="en-US" sz="2000" i="1" dirty="0" err="1">
                <a:latin typeface="Times New Roman" pitchFamily="18" charset="0"/>
              </a:rPr>
              <a:t>toàn</a:t>
            </a:r>
            <a:r>
              <a:rPr lang="en-US" sz="2000" i="1" dirty="0">
                <a:latin typeface="Times New Roman" pitchFamily="18" charset="0"/>
              </a:rPr>
              <a:t> </a:t>
            </a:r>
            <a:r>
              <a:rPr lang="en-US" sz="2000" i="1" dirty="0" err="1">
                <a:latin typeface="Times New Roman" pitchFamily="18" charset="0"/>
              </a:rPr>
              <a:t>tập</a:t>
            </a:r>
            <a:r>
              <a:rPr lang="en-US" sz="2000" i="1" dirty="0">
                <a:latin typeface="Times New Roman" pitchFamily="18" charset="0"/>
              </a:rPr>
              <a:t>, t 2, </a:t>
            </a:r>
            <a:r>
              <a:rPr lang="en-US" sz="2000" i="1" dirty="0" err="1">
                <a:latin typeface="Times New Roman" pitchFamily="18" charset="0"/>
              </a:rPr>
              <a:t>tr</a:t>
            </a:r>
            <a:r>
              <a:rPr lang="en-US" sz="2000" i="1" dirty="0">
                <a:latin typeface="Times New Roman" pitchFamily="18" charset="0"/>
              </a:rPr>
              <a:t> 280)</a:t>
            </a:r>
          </a:p>
        </p:txBody>
      </p:sp>
      <p:pic>
        <p:nvPicPr>
          <p:cNvPr id="53253" name="Picture 7"/>
          <p:cNvPicPr>
            <a:picLocks noChangeAspect="1" noChangeArrowheads="1"/>
          </p:cNvPicPr>
          <p:nvPr/>
        </p:nvPicPr>
        <p:blipFill>
          <a:blip r:embed="rId3" cstate="print"/>
          <a:srcRect/>
          <a:stretch>
            <a:fillRect/>
          </a:stretch>
        </p:blipFill>
        <p:spPr bwMode="auto">
          <a:xfrm>
            <a:off x="9144000" y="127000"/>
            <a:ext cx="2345267" cy="2133600"/>
          </a:xfrm>
          <a:prstGeom prst="rect">
            <a:avLst/>
          </a:prstGeom>
          <a:noFill/>
          <a:ln w="9525">
            <a:noFill/>
            <a:miter lim="800000"/>
            <a:headEnd/>
            <a:tailEnd/>
          </a:ln>
        </p:spPr>
      </p:pic>
      <p:sp>
        <p:nvSpPr>
          <p:cNvPr id="53254" name="Text Box 8"/>
          <p:cNvSpPr txBox="1">
            <a:spLocks noChangeArrowheads="1"/>
          </p:cNvSpPr>
          <p:nvPr/>
        </p:nvSpPr>
        <p:spPr bwMode="auto">
          <a:xfrm>
            <a:off x="4687614" y="2286001"/>
            <a:ext cx="6947338" cy="4191981"/>
          </a:xfrm>
          <a:prstGeom prst="rect">
            <a:avLst/>
          </a:prstGeom>
          <a:noFill/>
          <a:ln w="9525">
            <a:noFill/>
            <a:miter lim="800000"/>
            <a:headEnd/>
            <a:tailEnd/>
          </a:ln>
        </p:spPr>
        <p:txBody>
          <a:bodyPr wrap="square">
            <a:spAutoFit/>
          </a:bodyPr>
          <a:lstStyle/>
          <a:p>
            <a:pPr algn="just">
              <a:lnSpc>
                <a:spcPct val="150000"/>
              </a:lnSpc>
              <a:spcBef>
                <a:spcPct val="50000"/>
              </a:spcBef>
            </a:pPr>
            <a:r>
              <a:rPr lang="en-US" sz="2000" i="1" dirty="0" err="1">
                <a:latin typeface="Times New Roman" pitchFamily="18" charset="0"/>
              </a:rPr>
              <a:t>Sáng</a:t>
            </a:r>
            <a:r>
              <a:rPr lang="en-US" sz="2000" i="1" dirty="0">
                <a:latin typeface="Times New Roman" pitchFamily="18" charset="0"/>
              </a:rPr>
              <a:t> </a:t>
            </a:r>
            <a:r>
              <a:rPr lang="en-US" sz="2000" i="1" dirty="0" err="1">
                <a:latin typeface="Times New Roman" pitchFamily="18" charset="0"/>
              </a:rPr>
              <a:t>lập</a:t>
            </a:r>
            <a:r>
              <a:rPr lang="en-US" sz="2000" i="1" dirty="0">
                <a:latin typeface="Times New Roman" pitchFamily="18" charset="0"/>
              </a:rPr>
              <a:t> </a:t>
            </a:r>
            <a:r>
              <a:rPr lang="en-US" sz="2000" i="1" dirty="0" err="1">
                <a:latin typeface="Times New Roman" pitchFamily="18" charset="0"/>
              </a:rPr>
              <a:t>Đảng</a:t>
            </a:r>
            <a:r>
              <a:rPr lang="en-US" sz="2000" i="1" dirty="0">
                <a:latin typeface="Times New Roman" pitchFamily="18" charset="0"/>
              </a:rPr>
              <a:t> </a:t>
            </a:r>
            <a:r>
              <a:rPr lang="en-US" sz="2000" i="1" dirty="0" err="1">
                <a:latin typeface="Times New Roman" pitchFamily="18" charset="0"/>
              </a:rPr>
              <a:t>công</a:t>
            </a:r>
            <a:r>
              <a:rPr lang="en-US" sz="2000" i="1" dirty="0">
                <a:latin typeface="Times New Roman" pitchFamily="18" charset="0"/>
              </a:rPr>
              <a:t> </a:t>
            </a:r>
            <a:r>
              <a:rPr lang="en-US" sz="2000" i="1" dirty="0" err="1">
                <a:latin typeface="Times New Roman" pitchFamily="18" charset="0"/>
              </a:rPr>
              <a:t>nhân</a:t>
            </a:r>
            <a:r>
              <a:rPr lang="en-US" sz="2000" i="1" dirty="0">
                <a:latin typeface="Times New Roman" pitchFamily="18" charset="0"/>
              </a:rPr>
              <a:t> </a:t>
            </a:r>
            <a:r>
              <a:rPr lang="en-US" sz="2000" i="1" dirty="0" err="1">
                <a:latin typeface="Times New Roman" pitchFamily="18" charset="0"/>
              </a:rPr>
              <a:t>xã</a:t>
            </a:r>
            <a:r>
              <a:rPr lang="en-US" sz="2000" i="1" dirty="0">
                <a:latin typeface="Times New Roman" pitchFamily="18" charset="0"/>
              </a:rPr>
              <a:t> </a:t>
            </a:r>
            <a:r>
              <a:rPr lang="en-US" sz="2000" i="1" dirty="0" err="1">
                <a:latin typeface="Times New Roman" pitchFamily="18" charset="0"/>
              </a:rPr>
              <a:t>hội</a:t>
            </a:r>
            <a:r>
              <a:rPr lang="en-US" sz="2000" i="1" dirty="0">
                <a:latin typeface="Times New Roman" pitchFamily="18" charset="0"/>
              </a:rPr>
              <a:t> </a:t>
            </a:r>
            <a:r>
              <a:rPr lang="en-US" sz="2000" i="1" dirty="0" err="1">
                <a:latin typeface="Times New Roman" pitchFamily="18" charset="0"/>
              </a:rPr>
              <a:t>dân</a:t>
            </a:r>
            <a:r>
              <a:rPr lang="en-US" sz="2000" i="1" dirty="0">
                <a:latin typeface="Times New Roman" pitchFamily="18" charset="0"/>
              </a:rPr>
              <a:t> </a:t>
            </a:r>
            <a:r>
              <a:rPr lang="en-US" sz="2000" i="1" dirty="0" err="1">
                <a:latin typeface="Times New Roman" pitchFamily="18" charset="0"/>
              </a:rPr>
              <a:t>chủ</a:t>
            </a:r>
            <a:r>
              <a:rPr lang="en-US" sz="2000" i="1" dirty="0">
                <a:latin typeface="Times New Roman" pitchFamily="18" charset="0"/>
              </a:rPr>
              <a:t> </a:t>
            </a:r>
            <a:r>
              <a:rPr lang="en-US" sz="2000" i="1" dirty="0" err="1">
                <a:latin typeface="Times New Roman" pitchFamily="18" charset="0"/>
              </a:rPr>
              <a:t>Nga</a:t>
            </a:r>
            <a:r>
              <a:rPr lang="en-US" sz="2000" i="1" dirty="0">
                <a:latin typeface="Times New Roman" pitchFamily="18" charset="0"/>
              </a:rPr>
              <a:t>, </a:t>
            </a:r>
            <a:r>
              <a:rPr lang="en-US" sz="2000" i="1" dirty="0" err="1">
                <a:latin typeface="Times New Roman" pitchFamily="18" charset="0"/>
              </a:rPr>
              <a:t>Lênin</a:t>
            </a:r>
            <a:r>
              <a:rPr lang="en-US" sz="2000" i="1" dirty="0">
                <a:latin typeface="Times New Roman" pitchFamily="18" charset="0"/>
              </a:rPr>
              <a:t> </a:t>
            </a:r>
            <a:r>
              <a:rPr lang="en-US" sz="2000" i="1" dirty="0" err="1">
                <a:latin typeface="Times New Roman" pitchFamily="18" charset="0"/>
              </a:rPr>
              <a:t>đã</a:t>
            </a:r>
            <a:r>
              <a:rPr lang="en-US" sz="2000" i="1" dirty="0">
                <a:latin typeface="Times New Roman" pitchFamily="18" charset="0"/>
              </a:rPr>
              <a:t> </a:t>
            </a:r>
            <a:r>
              <a:rPr lang="en-US" sz="2000" i="1" dirty="0" err="1">
                <a:latin typeface="Times New Roman" pitchFamily="18" charset="0"/>
              </a:rPr>
              <a:t>đề</a:t>
            </a:r>
            <a:r>
              <a:rPr lang="en-US" sz="2000" i="1" dirty="0">
                <a:latin typeface="Times New Roman" pitchFamily="18" charset="0"/>
              </a:rPr>
              <a:t> </a:t>
            </a:r>
            <a:r>
              <a:rPr lang="en-US" sz="2000" i="1" dirty="0" err="1">
                <a:latin typeface="Times New Roman" pitchFamily="18" charset="0"/>
              </a:rPr>
              <a:t>ra</a:t>
            </a:r>
            <a:r>
              <a:rPr lang="en-US" sz="2000" i="1" dirty="0">
                <a:latin typeface="Times New Roman" pitchFamily="18" charset="0"/>
              </a:rPr>
              <a:t> </a:t>
            </a:r>
            <a:r>
              <a:rPr lang="en-US" sz="2000" i="1" dirty="0" err="1">
                <a:latin typeface="Times New Roman" pitchFamily="18" charset="0"/>
              </a:rPr>
              <a:t>những</a:t>
            </a:r>
            <a:r>
              <a:rPr lang="en-US" sz="2000" i="1" dirty="0">
                <a:latin typeface="Times New Roman" pitchFamily="18" charset="0"/>
              </a:rPr>
              <a:t> </a:t>
            </a:r>
            <a:r>
              <a:rPr lang="en-US" sz="2000" i="1" dirty="0" err="1">
                <a:latin typeface="Times New Roman" pitchFamily="18" charset="0"/>
              </a:rPr>
              <a:t>nguyên</a:t>
            </a:r>
            <a:r>
              <a:rPr lang="en-US" sz="2000" i="1" dirty="0">
                <a:latin typeface="Times New Roman" pitchFamily="18" charset="0"/>
              </a:rPr>
              <a:t> </a:t>
            </a:r>
            <a:r>
              <a:rPr lang="en-US" sz="2000" i="1" dirty="0" err="1">
                <a:latin typeface="Times New Roman" pitchFamily="18" charset="0"/>
              </a:rPr>
              <a:t>tắc</a:t>
            </a:r>
            <a:r>
              <a:rPr lang="en-US" sz="2000" i="1" dirty="0">
                <a:latin typeface="Times New Roman" pitchFamily="18" charset="0"/>
              </a:rPr>
              <a:t> </a:t>
            </a:r>
            <a:r>
              <a:rPr lang="en-US" sz="2000" i="1" dirty="0" err="1">
                <a:latin typeface="Times New Roman" pitchFamily="18" charset="0"/>
              </a:rPr>
              <a:t>xây</a:t>
            </a:r>
            <a:r>
              <a:rPr lang="en-US" sz="2000" i="1" dirty="0">
                <a:latin typeface="Times New Roman" pitchFamily="18" charset="0"/>
              </a:rPr>
              <a:t> </a:t>
            </a:r>
            <a:r>
              <a:rPr lang="en-US" sz="2000" i="1" dirty="0" err="1">
                <a:latin typeface="Times New Roman" pitchFamily="18" charset="0"/>
              </a:rPr>
              <a:t>dựng</a:t>
            </a:r>
            <a:r>
              <a:rPr lang="en-US" sz="2000" i="1" dirty="0">
                <a:latin typeface="Times New Roman" pitchFamily="18" charset="0"/>
              </a:rPr>
              <a:t> </a:t>
            </a:r>
            <a:r>
              <a:rPr lang="en-US" sz="2000" i="1" dirty="0" err="1">
                <a:latin typeface="Times New Roman" pitchFamily="18" charset="0"/>
              </a:rPr>
              <a:t>Đảng</a:t>
            </a:r>
            <a:r>
              <a:rPr lang="en-US" sz="2000" i="1" dirty="0">
                <a:latin typeface="Times New Roman" pitchFamily="18" charset="0"/>
              </a:rPr>
              <a:t> </a:t>
            </a:r>
            <a:r>
              <a:rPr lang="en-US" sz="2000" i="1" dirty="0" err="1">
                <a:latin typeface="Times New Roman" pitchFamily="18" charset="0"/>
              </a:rPr>
              <a:t>Mác</a:t>
            </a:r>
            <a:r>
              <a:rPr lang="en-US" sz="2000" i="1" dirty="0">
                <a:latin typeface="Times New Roman" pitchFamily="18" charset="0"/>
              </a:rPr>
              <a:t> </a:t>
            </a:r>
            <a:r>
              <a:rPr lang="en-US" sz="2000" i="1" dirty="0" err="1">
                <a:latin typeface="Times New Roman" pitchFamily="18" charset="0"/>
              </a:rPr>
              <a:t>xít</a:t>
            </a:r>
            <a:r>
              <a:rPr lang="en-US" sz="2000" i="1" dirty="0">
                <a:latin typeface="Times New Roman" pitchFamily="18" charset="0"/>
              </a:rPr>
              <a:t> </a:t>
            </a:r>
            <a:r>
              <a:rPr lang="en-US" sz="2000" i="1" dirty="0" err="1">
                <a:latin typeface="Times New Roman" pitchFamily="18" charset="0"/>
              </a:rPr>
              <a:t>cách</a:t>
            </a:r>
            <a:r>
              <a:rPr lang="en-US" sz="2000" i="1" dirty="0">
                <a:latin typeface="Times New Roman" pitchFamily="18" charset="0"/>
              </a:rPr>
              <a:t> </a:t>
            </a:r>
            <a:r>
              <a:rPr lang="en-US" sz="2000" i="1" dirty="0" err="1">
                <a:latin typeface="Times New Roman" pitchFamily="18" charset="0"/>
              </a:rPr>
              <a:t>mạng</a:t>
            </a:r>
            <a:r>
              <a:rPr lang="en-US" sz="2000" i="1" dirty="0">
                <a:latin typeface="Times New Roman" pitchFamily="18" charset="0"/>
              </a:rPr>
              <a:t> </a:t>
            </a:r>
            <a:r>
              <a:rPr lang="en-US" sz="2000" i="1" dirty="0" err="1">
                <a:latin typeface="Times New Roman" pitchFamily="18" charset="0"/>
              </a:rPr>
              <a:t>kiểu</a:t>
            </a:r>
            <a:r>
              <a:rPr lang="en-US" sz="2000" i="1" dirty="0">
                <a:latin typeface="Times New Roman" pitchFamily="18" charset="0"/>
              </a:rPr>
              <a:t> </a:t>
            </a:r>
            <a:r>
              <a:rPr lang="en-US" sz="2000" i="1" dirty="0" err="1">
                <a:latin typeface="Times New Roman" pitchFamily="18" charset="0"/>
              </a:rPr>
              <a:t>mới</a:t>
            </a:r>
            <a:r>
              <a:rPr lang="en-US" sz="2000" i="1" dirty="0">
                <a:latin typeface="Times New Roman" pitchFamily="18" charset="0"/>
              </a:rPr>
              <a:t> </a:t>
            </a:r>
            <a:r>
              <a:rPr lang="en-US" sz="2000" i="1" dirty="0" err="1">
                <a:latin typeface="Times New Roman" pitchFamily="18" charset="0"/>
              </a:rPr>
              <a:t>và</a:t>
            </a:r>
            <a:r>
              <a:rPr lang="en-US" sz="2000" i="1" dirty="0">
                <a:latin typeface="Times New Roman" pitchFamily="18" charset="0"/>
              </a:rPr>
              <a:t> </a:t>
            </a:r>
            <a:r>
              <a:rPr lang="en-US" sz="2000" i="1" dirty="0" err="1">
                <a:latin typeface="Times New Roman" pitchFamily="18" charset="0"/>
              </a:rPr>
              <a:t>chính</a:t>
            </a:r>
            <a:r>
              <a:rPr lang="en-US" sz="2000" i="1" dirty="0">
                <a:latin typeface="Times New Roman" pitchFamily="18" charset="0"/>
              </a:rPr>
              <a:t> </a:t>
            </a:r>
            <a:r>
              <a:rPr lang="en-US" sz="2000" i="1" dirty="0" err="1">
                <a:latin typeface="Times New Roman" pitchFamily="18" charset="0"/>
              </a:rPr>
              <a:t>Người</a:t>
            </a:r>
            <a:r>
              <a:rPr lang="en-US" sz="2000" i="1" dirty="0">
                <a:latin typeface="Times New Roman" pitchFamily="18" charset="0"/>
              </a:rPr>
              <a:t> </a:t>
            </a:r>
            <a:r>
              <a:rPr lang="en-US" sz="2000" i="1" dirty="0" err="1">
                <a:latin typeface="Times New Roman" pitchFamily="18" charset="0"/>
              </a:rPr>
              <a:t>đã</a:t>
            </a:r>
            <a:r>
              <a:rPr lang="en-US" sz="2000" i="1" dirty="0">
                <a:latin typeface="Times New Roman" pitchFamily="18" charset="0"/>
              </a:rPr>
              <a:t> </a:t>
            </a:r>
            <a:r>
              <a:rPr lang="en-US" sz="2000" i="1" dirty="0" err="1">
                <a:latin typeface="Times New Roman" pitchFamily="18" charset="0"/>
              </a:rPr>
              <a:t>hết</a:t>
            </a:r>
            <a:r>
              <a:rPr lang="en-US" sz="2000" i="1" dirty="0">
                <a:latin typeface="Times New Roman" pitchFamily="18" charset="0"/>
              </a:rPr>
              <a:t> </a:t>
            </a:r>
            <a:r>
              <a:rPr lang="en-US" sz="2000" i="1" dirty="0" err="1">
                <a:latin typeface="Times New Roman" pitchFamily="18" charset="0"/>
              </a:rPr>
              <a:t>lòng</a:t>
            </a:r>
            <a:r>
              <a:rPr lang="en-US" sz="2000" i="1" dirty="0">
                <a:latin typeface="Times New Roman" pitchFamily="18" charset="0"/>
              </a:rPr>
              <a:t> </a:t>
            </a:r>
            <a:r>
              <a:rPr lang="en-US" sz="2000" i="1" dirty="0" err="1">
                <a:latin typeface="Times New Roman" pitchFamily="18" charset="0"/>
              </a:rPr>
              <a:t>chăm</a:t>
            </a:r>
            <a:r>
              <a:rPr lang="en-US" sz="2000" i="1" dirty="0">
                <a:latin typeface="Times New Roman" pitchFamily="18" charset="0"/>
              </a:rPr>
              <a:t> lo </a:t>
            </a:r>
            <a:r>
              <a:rPr lang="en-US" sz="2000" i="1" dirty="0" err="1">
                <a:latin typeface="Times New Roman" pitchFamily="18" charset="0"/>
              </a:rPr>
              <a:t>xây</a:t>
            </a:r>
            <a:r>
              <a:rPr lang="en-US" sz="2000" i="1" dirty="0">
                <a:latin typeface="Times New Roman" pitchFamily="18" charset="0"/>
              </a:rPr>
              <a:t> </a:t>
            </a:r>
            <a:r>
              <a:rPr lang="en-US" sz="2000" i="1" dirty="0" err="1">
                <a:latin typeface="Times New Roman" pitchFamily="18" charset="0"/>
              </a:rPr>
              <a:t>dựng</a:t>
            </a:r>
            <a:r>
              <a:rPr lang="en-US" sz="2000" i="1" dirty="0">
                <a:latin typeface="Times New Roman" pitchFamily="18" charset="0"/>
              </a:rPr>
              <a:t> </a:t>
            </a:r>
            <a:r>
              <a:rPr lang="en-US" sz="2000" i="1" dirty="0" err="1">
                <a:latin typeface="Times New Roman" pitchFamily="18" charset="0"/>
              </a:rPr>
              <a:t>Đảng</a:t>
            </a:r>
            <a:r>
              <a:rPr lang="en-US" sz="2000" i="1" dirty="0">
                <a:latin typeface="Times New Roman" pitchFamily="18" charset="0"/>
              </a:rPr>
              <a:t> </a:t>
            </a:r>
            <a:r>
              <a:rPr lang="en-US" sz="2000" i="1" dirty="0" err="1">
                <a:latin typeface="Times New Roman" pitchFamily="18" charset="0"/>
              </a:rPr>
              <a:t>theo</a:t>
            </a:r>
            <a:r>
              <a:rPr lang="en-US" sz="2000" i="1" dirty="0">
                <a:latin typeface="Times New Roman" pitchFamily="18" charset="0"/>
              </a:rPr>
              <a:t> </a:t>
            </a:r>
            <a:r>
              <a:rPr lang="en-US" sz="2000" i="1" dirty="0" err="1">
                <a:latin typeface="Times New Roman" pitchFamily="18" charset="0"/>
              </a:rPr>
              <a:t>những</a:t>
            </a:r>
            <a:r>
              <a:rPr lang="en-US" sz="2000" i="1" dirty="0">
                <a:latin typeface="Times New Roman" pitchFamily="18" charset="0"/>
              </a:rPr>
              <a:t> </a:t>
            </a:r>
            <a:r>
              <a:rPr lang="en-US" sz="2000" i="1" dirty="0" err="1">
                <a:latin typeface="Times New Roman" pitchFamily="18" charset="0"/>
              </a:rPr>
              <a:t>nguyên</a:t>
            </a:r>
            <a:r>
              <a:rPr lang="en-US" sz="2000" i="1" dirty="0">
                <a:latin typeface="Times New Roman" pitchFamily="18" charset="0"/>
              </a:rPr>
              <a:t> </a:t>
            </a:r>
            <a:r>
              <a:rPr lang="en-US" sz="2000" i="1" dirty="0" err="1">
                <a:latin typeface="Times New Roman" pitchFamily="18" charset="0"/>
              </a:rPr>
              <a:t>tắc</a:t>
            </a:r>
            <a:r>
              <a:rPr lang="en-US" sz="2000" i="1" dirty="0">
                <a:latin typeface="Times New Roman" pitchFamily="18" charset="0"/>
              </a:rPr>
              <a:t> </a:t>
            </a:r>
            <a:r>
              <a:rPr lang="en-US" sz="2000" i="1" dirty="0" err="1">
                <a:latin typeface="Times New Roman" pitchFamily="18" charset="0"/>
              </a:rPr>
              <a:t>đã</a:t>
            </a:r>
            <a:r>
              <a:rPr lang="en-US" sz="2000" i="1" dirty="0">
                <a:latin typeface="Times New Roman" pitchFamily="18" charset="0"/>
              </a:rPr>
              <a:t> </a:t>
            </a:r>
            <a:r>
              <a:rPr lang="en-US" sz="2000" i="1" dirty="0" err="1">
                <a:latin typeface="Times New Roman" pitchFamily="18" charset="0"/>
              </a:rPr>
              <a:t>đề</a:t>
            </a:r>
            <a:r>
              <a:rPr lang="en-US" sz="2000" i="1" dirty="0">
                <a:latin typeface="Times New Roman" pitchFamily="18" charset="0"/>
              </a:rPr>
              <a:t> </a:t>
            </a:r>
            <a:r>
              <a:rPr lang="en-US" sz="2000" i="1" dirty="0" err="1">
                <a:latin typeface="Times New Roman" pitchFamily="18" charset="0"/>
              </a:rPr>
              <a:t>ra</a:t>
            </a:r>
            <a:r>
              <a:rPr lang="en-US" sz="2000" i="1" dirty="0">
                <a:latin typeface="Times New Roman" pitchFamily="18" charset="0"/>
              </a:rPr>
              <a:t>. </a:t>
            </a:r>
            <a:r>
              <a:rPr lang="en-US" sz="2000" i="1" dirty="0" err="1">
                <a:latin typeface="Times New Roman" pitchFamily="18" charset="0"/>
              </a:rPr>
              <a:t>Đó</a:t>
            </a:r>
            <a:r>
              <a:rPr lang="en-US" sz="2000" i="1" dirty="0">
                <a:latin typeface="Times New Roman" pitchFamily="18" charset="0"/>
              </a:rPr>
              <a:t> </a:t>
            </a:r>
            <a:r>
              <a:rPr lang="en-US" sz="2000" i="1" dirty="0" err="1">
                <a:latin typeface="Times New Roman" pitchFamily="18" charset="0"/>
              </a:rPr>
              <a:t>là</a:t>
            </a:r>
            <a:r>
              <a:rPr lang="en-US" sz="2000" i="1" dirty="0">
                <a:latin typeface="Times New Roman" pitchFamily="18" charset="0"/>
              </a:rPr>
              <a:t> </a:t>
            </a:r>
            <a:r>
              <a:rPr lang="en-US" sz="2000" i="1" dirty="0" err="1">
                <a:latin typeface="Times New Roman" pitchFamily="18" charset="0"/>
              </a:rPr>
              <a:t>những</a:t>
            </a:r>
            <a:r>
              <a:rPr lang="en-US" sz="2000" i="1" dirty="0">
                <a:latin typeface="Times New Roman" pitchFamily="18" charset="0"/>
              </a:rPr>
              <a:t> </a:t>
            </a:r>
            <a:r>
              <a:rPr lang="en-US" sz="2000" i="1" dirty="0" err="1">
                <a:latin typeface="Times New Roman" pitchFamily="18" charset="0"/>
              </a:rPr>
              <a:t>nguyên</a:t>
            </a:r>
            <a:r>
              <a:rPr lang="en-US" sz="2000" i="1" dirty="0">
                <a:latin typeface="Times New Roman" pitchFamily="18" charset="0"/>
              </a:rPr>
              <a:t> </a:t>
            </a:r>
            <a:r>
              <a:rPr lang="en-US" sz="2000" i="1" dirty="0" err="1">
                <a:latin typeface="Times New Roman" pitchFamily="18" charset="0"/>
              </a:rPr>
              <a:t>tắc</a:t>
            </a:r>
            <a:r>
              <a:rPr lang="en-US" sz="2000" i="1" dirty="0">
                <a:latin typeface="Times New Roman" pitchFamily="18" charset="0"/>
              </a:rPr>
              <a:t>: </a:t>
            </a:r>
            <a:r>
              <a:rPr lang="en-US" sz="2000" i="1" dirty="0" err="1">
                <a:latin typeface="Times New Roman" pitchFamily="18" charset="0"/>
              </a:rPr>
              <a:t>Đảng</a:t>
            </a:r>
            <a:r>
              <a:rPr lang="en-US" sz="2000" i="1" dirty="0">
                <a:latin typeface="Times New Roman" pitchFamily="18" charset="0"/>
              </a:rPr>
              <a:t> </a:t>
            </a:r>
            <a:r>
              <a:rPr lang="en-US" sz="2000" i="1" dirty="0" err="1">
                <a:latin typeface="Times New Roman" pitchFamily="18" charset="0"/>
              </a:rPr>
              <a:t>phải</a:t>
            </a:r>
            <a:r>
              <a:rPr lang="en-US" sz="2000" i="1" dirty="0">
                <a:latin typeface="Times New Roman" pitchFamily="18" charset="0"/>
              </a:rPr>
              <a:t> </a:t>
            </a:r>
            <a:r>
              <a:rPr lang="en-US" sz="2000" i="1" dirty="0" err="1">
                <a:latin typeface="Times New Roman" pitchFamily="18" charset="0"/>
              </a:rPr>
              <a:t>là</a:t>
            </a:r>
            <a:r>
              <a:rPr lang="en-US" sz="2000" i="1" dirty="0">
                <a:latin typeface="Times New Roman" pitchFamily="18" charset="0"/>
              </a:rPr>
              <a:t> </a:t>
            </a:r>
            <a:r>
              <a:rPr lang="en-US" sz="2000" i="1" dirty="0" err="1">
                <a:latin typeface="Times New Roman" pitchFamily="18" charset="0"/>
              </a:rPr>
              <a:t>đội</a:t>
            </a:r>
            <a:r>
              <a:rPr lang="en-US" sz="2000" i="1" dirty="0">
                <a:latin typeface="Times New Roman" pitchFamily="18" charset="0"/>
              </a:rPr>
              <a:t> </a:t>
            </a:r>
            <a:r>
              <a:rPr lang="en-US" sz="2000" i="1" dirty="0" err="1">
                <a:latin typeface="Times New Roman" pitchFamily="18" charset="0"/>
              </a:rPr>
              <a:t>tiền</a:t>
            </a:r>
            <a:r>
              <a:rPr lang="en-US" sz="2000" i="1" dirty="0">
                <a:latin typeface="Times New Roman" pitchFamily="18" charset="0"/>
              </a:rPr>
              <a:t> </a:t>
            </a:r>
            <a:r>
              <a:rPr lang="en-US" sz="2000" i="1" dirty="0" err="1">
                <a:latin typeface="Times New Roman" pitchFamily="18" charset="0"/>
              </a:rPr>
              <a:t>phong</a:t>
            </a:r>
            <a:r>
              <a:rPr lang="en-US" sz="2000" i="1" dirty="0">
                <a:latin typeface="Times New Roman" pitchFamily="18" charset="0"/>
              </a:rPr>
              <a:t> </a:t>
            </a:r>
            <a:r>
              <a:rPr lang="en-US" sz="2000" i="1" dirty="0" err="1">
                <a:latin typeface="Times New Roman" pitchFamily="18" charset="0"/>
              </a:rPr>
              <a:t>có</a:t>
            </a:r>
            <a:r>
              <a:rPr lang="en-US" sz="2000" i="1" dirty="0">
                <a:latin typeface="Times New Roman" pitchFamily="18" charset="0"/>
              </a:rPr>
              <a:t> </a:t>
            </a:r>
            <a:r>
              <a:rPr lang="en-US" sz="2000" i="1" dirty="0" err="1">
                <a:latin typeface="Times New Roman" pitchFamily="18" charset="0"/>
              </a:rPr>
              <a:t>tổ</a:t>
            </a:r>
            <a:r>
              <a:rPr lang="en-US" sz="2000" i="1" dirty="0">
                <a:latin typeface="Times New Roman" pitchFamily="18" charset="0"/>
              </a:rPr>
              <a:t> </a:t>
            </a:r>
            <a:r>
              <a:rPr lang="en-US" sz="2000" i="1" dirty="0" err="1">
                <a:latin typeface="Times New Roman" pitchFamily="18" charset="0"/>
              </a:rPr>
              <a:t>chức</a:t>
            </a:r>
            <a:r>
              <a:rPr lang="en-US" sz="2000" i="1" dirty="0">
                <a:latin typeface="Times New Roman" pitchFamily="18" charset="0"/>
              </a:rPr>
              <a:t> </a:t>
            </a:r>
            <a:r>
              <a:rPr lang="en-US" sz="2000" i="1" dirty="0" err="1">
                <a:latin typeface="Times New Roman" pitchFamily="18" charset="0"/>
              </a:rPr>
              <a:t>và</a:t>
            </a:r>
            <a:r>
              <a:rPr lang="en-US" sz="2000" i="1" dirty="0">
                <a:latin typeface="Times New Roman" pitchFamily="18" charset="0"/>
              </a:rPr>
              <a:t> </a:t>
            </a:r>
            <a:r>
              <a:rPr lang="en-US" sz="2000" i="1" dirty="0" err="1">
                <a:latin typeface="Times New Roman" pitchFamily="18" charset="0"/>
              </a:rPr>
              <a:t>là</a:t>
            </a:r>
            <a:r>
              <a:rPr lang="en-US" sz="2000" i="1" dirty="0">
                <a:latin typeface="Times New Roman" pitchFamily="18" charset="0"/>
              </a:rPr>
              <a:t> </a:t>
            </a:r>
            <a:r>
              <a:rPr lang="en-US" sz="2000" i="1" dirty="0" err="1">
                <a:latin typeface="Times New Roman" pitchFamily="18" charset="0"/>
              </a:rPr>
              <a:t>tổ</a:t>
            </a:r>
            <a:r>
              <a:rPr lang="en-US" sz="2000" i="1" dirty="0">
                <a:latin typeface="Times New Roman" pitchFamily="18" charset="0"/>
              </a:rPr>
              <a:t> </a:t>
            </a:r>
            <a:r>
              <a:rPr lang="en-US" sz="2000" i="1" dirty="0" err="1">
                <a:latin typeface="Times New Roman" pitchFamily="18" charset="0"/>
              </a:rPr>
              <a:t>chức</a:t>
            </a:r>
            <a:r>
              <a:rPr lang="en-US" sz="2000" i="1" dirty="0">
                <a:latin typeface="Times New Roman" pitchFamily="18" charset="0"/>
              </a:rPr>
              <a:t> </a:t>
            </a:r>
            <a:r>
              <a:rPr lang="en-US" sz="2000" i="1" dirty="0" err="1">
                <a:latin typeface="Times New Roman" pitchFamily="18" charset="0"/>
              </a:rPr>
              <a:t>cao</a:t>
            </a:r>
            <a:r>
              <a:rPr lang="en-US" sz="2000" i="1" dirty="0">
                <a:latin typeface="Times New Roman" pitchFamily="18" charset="0"/>
              </a:rPr>
              <a:t> </a:t>
            </a:r>
            <a:r>
              <a:rPr lang="en-US" sz="2000" i="1" dirty="0" err="1">
                <a:latin typeface="Times New Roman" pitchFamily="18" charset="0"/>
              </a:rPr>
              <a:t>nhất</a:t>
            </a:r>
            <a:r>
              <a:rPr lang="en-US" sz="2000" i="1" dirty="0">
                <a:latin typeface="Times New Roman" pitchFamily="18" charset="0"/>
              </a:rPr>
              <a:t> </a:t>
            </a:r>
            <a:r>
              <a:rPr lang="en-US" sz="2000" i="1" dirty="0" err="1">
                <a:latin typeface="Times New Roman" pitchFamily="18" charset="0"/>
              </a:rPr>
              <a:t>của</a:t>
            </a:r>
            <a:r>
              <a:rPr lang="en-US" sz="2000" i="1" dirty="0">
                <a:latin typeface="Times New Roman" pitchFamily="18" charset="0"/>
              </a:rPr>
              <a:t> </a:t>
            </a:r>
            <a:r>
              <a:rPr lang="en-US" sz="2000" i="1" dirty="0" err="1">
                <a:latin typeface="Times New Roman" pitchFamily="18" charset="0"/>
              </a:rPr>
              <a:t>giai</a:t>
            </a:r>
            <a:r>
              <a:rPr lang="en-US" sz="2000" i="1" dirty="0">
                <a:latin typeface="Times New Roman" pitchFamily="18" charset="0"/>
              </a:rPr>
              <a:t> </a:t>
            </a:r>
            <a:r>
              <a:rPr lang="en-US" sz="2000" i="1" dirty="0" err="1">
                <a:latin typeface="Times New Roman" pitchFamily="18" charset="0"/>
              </a:rPr>
              <a:t>cấp</a:t>
            </a:r>
            <a:r>
              <a:rPr lang="en-US" sz="2000" i="1" dirty="0">
                <a:latin typeface="Times New Roman" pitchFamily="18" charset="0"/>
              </a:rPr>
              <a:t> </a:t>
            </a:r>
            <a:r>
              <a:rPr lang="en-US" sz="2000" i="1" dirty="0" err="1">
                <a:latin typeface="Times New Roman" pitchFamily="18" charset="0"/>
              </a:rPr>
              <a:t>công</a:t>
            </a:r>
            <a:r>
              <a:rPr lang="en-US" sz="2000" i="1" dirty="0">
                <a:latin typeface="Times New Roman" pitchFamily="18" charset="0"/>
              </a:rPr>
              <a:t> </a:t>
            </a:r>
            <a:r>
              <a:rPr lang="en-US" sz="2000" i="1" dirty="0" err="1">
                <a:latin typeface="Times New Roman" pitchFamily="18" charset="0"/>
              </a:rPr>
              <a:t>nhân</a:t>
            </a:r>
            <a:r>
              <a:rPr lang="en-US" sz="2000" i="1" dirty="0">
                <a:latin typeface="Times New Roman" pitchFamily="18" charset="0"/>
              </a:rPr>
              <a:t>; </a:t>
            </a:r>
            <a:r>
              <a:rPr lang="en-US" sz="2000" i="1" dirty="0" err="1">
                <a:latin typeface="Times New Roman" pitchFamily="18" charset="0"/>
              </a:rPr>
              <a:t>Đảng</a:t>
            </a:r>
            <a:r>
              <a:rPr lang="en-US" sz="2000" i="1" dirty="0">
                <a:latin typeface="Times New Roman" pitchFamily="18" charset="0"/>
              </a:rPr>
              <a:t> </a:t>
            </a:r>
            <a:r>
              <a:rPr lang="en-US" sz="2000" i="1" dirty="0" err="1">
                <a:latin typeface="Times New Roman" pitchFamily="18" charset="0"/>
              </a:rPr>
              <a:t>phải</a:t>
            </a:r>
            <a:r>
              <a:rPr lang="en-US" sz="2000" i="1" dirty="0">
                <a:latin typeface="Times New Roman" pitchFamily="18" charset="0"/>
              </a:rPr>
              <a:t> </a:t>
            </a:r>
            <a:r>
              <a:rPr lang="en-US" sz="2000" i="1" dirty="0" err="1">
                <a:latin typeface="Times New Roman" pitchFamily="18" charset="0"/>
              </a:rPr>
              <a:t>đề</a:t>
            </a:r>
            <a:r>
              <a:rPr lang="en-US" sz="2000" i="1" dirty="0">
                <a:latin typeface="Times New Roman" pitchFamily="18" charset="0"/>
              </a:rPr>
              <a:t> </a:t>
            </a:r>
            <a:r>
              <a:rPr lang="en-US" sz="2000" i="1" dirty="0" err="1">
                <a:latin typeface="Times New Roman" pitchFamily="18" charset="0"/>
              </a:rPr>
              <a:t>ra</a:t>
            </a:r>
            <a:r>
              <a:rPr lang="en-US" sz="2000" i="1" dirty="0">
                <a:latin typeface="Times New Roman" pitchFamily="18" charset="0"/>
              </a:rPr>
              <a:t> </a:t>
            </a:r>
            <a:r>
              <a:rPr lang="en-US" sz="2000" i="1" dirty="0" err="1">
                <a:latin typeface="Times New Roman" pitchFamily="18" charset="0"/>
              </a:rPr>
              <a:t>được</a:t>
            </a:r>
            <a:r>
              <a:rPr lang="en-US" sz="2000" i="1" dirty="0">
                <a:latin typeface="Times New Roman" pitchFamily="18" charset="0"/>
              </a:rPr>
              <a:t> </a:t>
            </a:r>
            <a:r>
              <a:rPr lang="en-US" sz="2000" i="1" dirty="0" err="1">
                <a:latin typeface="Times New Roman" pitchFamily="18" charset="0"/>
              </a:rPr>
              <a:t>chiến</a:t>
            </a:r>
            <a:r>
              <a:rPr lang="en-US" sz="2000" i="1" dirty="0">
                <a:latin typeface="Times New Roman" pitchFamily="18" charset="0"/>
              </a:rPr>
              <a:t> </a:t>
            </a:r>
            <a:r>
              <a:rPr lang="en-US" sz="2000" i="1" dirty="0" err="1">
                <a:latin typeface="Times New Roman" pitchFamily="18" charset="0"/>
              </a:rPr>
              <a:t>lược</a:t>
            </a:r>
            <a:r>
              <a:rPr lang="en-US" sz="2000" i="1" dirty="0">
                <a:latin typeface="Times New Roman" pitchFamily="18" charset="0"/>
              </a:rPr>
              <a:t>, </a:t>
            </a:r>
            <a:r>
              <a:rPr lang="en-US" sz="2000" i="1" dirty="0" err="1">
                <a:latin typeface="Times New Roman" pitchFamily="18" charset="0"/>
              </a:rPr>
              <a:t>sách</a:t>
            </a:r>
            <a:r>
              <a:rPr lang="en-US" sz="2000" i="1" dirty="0">
                <a:latin typeface="Times New Roman" pitchFamily="18" charset="0"/>
              </a:rPr>
              <a:t> </a:t>
            </a:r>
            <a:r>
              <a:rPr lang="en-US" sz="2000" i="1" dirty="0" err="1">
                <a:latin typeface="Times New Roman" pitchFamily="18" charset="0"/>
              </a:rPr>
              <a:t>lược</a:t>
            </a:r>
            <a:r>
              <a:rPr lang="en-US" sz="2000" i="1" dirty="0">
                <a:latin typeface="Times New Roman" pitchFamily="18" charset="0"/>
              </a:rPr>
              <a:t> </a:t>
            </a:r>
            <a:r>
              <a:rPr lang="en-US" sz="2000" i="1" dirty="0" err="1">
                <a:latin typeface="Times New Roman" pitchFamily="18" charset="0"/>
              </a:rPr>
              <a:t>đúng</a:t>
            </a:r>
            <a:r>
              <a:rPr lang="en-US" sz="2000" i="1" dirty="0">
                <a:latin typeface="Times New Roman" pitchFamily="18" charset="0"/>
              </a:rPr>
              <a:t> </a:t>
            </a:r>
            <a:r>
              <a:rPr lang="en-US" sz="2000" i="1" dirty="0" err="1">
                <a:latin typeface="Times New Roman" pitchFamily="18" charset="0"/>
              </a:rPr>
              <a:t>đắn</a:t>
            </a:r>
            <a:r>
              <a:rPr lang="en-US" sz="2000" i="1" dirty="0">
                <a:latin typeface="Times New Roman" pitchFamily="18" charset="0"/>
              </a:rPr>
              <a:t>; </a:t>
            </a:r>
            <a:r>
              <a:rPr lang="en-US" sz="2000" i="1" dirty="0" err="1">
                <a:latin typeface="Times New Roman" pitchFamily="18" charset="0"/>
              </a:rPr>
              <a:t>Đảng</a:t>
            </a:r>
            <a:r>
              <a:rPr lang="en-US" sz="2000" i="1" dirty="0">
                <a:latin typeface="Times New Roman" pitchFamily="18" charset="0"/>
              </a:rPr>
              <a:t> </a:t>
            </a:r>
            <a:r>
              <a:rPr lang="en-US" sz="2000" i="1" dirty="0" err="1">
                <a:latin typeface="Times New Roman" pitchFamily="18" charset="0"/>
              </a:rPr>
              <a:t>được</a:t>
            </a:r>
            <a:r>
              <a:rPr lang="en-US" sz="2000" i="1" dirty="0">
                <a:latin typeface="Times New Roman" pitchFamily="18" charset="0"/>
              </a:rPr>
              <a:t> </a:t>
            </a:r>
            <a:r>
              <a:rPr lang="en-US" sz="2000" i="1" dirty="0" err="1">
                <a:latin typeface="Times New Roman" pitchFamily="18" charset="0"/>
              </a:rPr>
              <a:t>tổ</a:t>
            </a:r>
            <a:r>
              <a:rPr lang="en-US" sz="2000" i="1" dirty="0">
                <a:latin typeface="Times New Roman" pitchFamily="18" charset="0"/>
              </a:rPr>
              <a:t> </a:t>
            </a:r>
            <a:r>
              <a:rPr lang="en-US" sz="2000" i="1" dirty="0" err="1">
                <a:latin typeface="Times New Roman" pitchFamily="18" charset="0"/>
              </a:rPr>
              <a:t>chức</a:t>
            </a:r>
            <a:r>
              <a:rPr lang="en-US" sz="2000" i="1" dirty="0">
                <a:latin typeface="Times New Roman" pitchFamily="18" charset="0"/>
              </a:rPr>
              <a:t> </a:t>
            </a:r>
            <a:r>
              <a:rPr lang="en-US" sz="2000" i="1" dirty="0" err="1">
                <a:latin typeface="Times New Roman" pitchFamily="18" charset="0"/>
              </a:rPr>
              <a:t>theo</a:t>
            </a:r>
            <a:r>
              <a:rPr lang="en-US" sz="2000" i="1" dirty="0">
                <a:latin typeface="Times New Roman" pitchFamily="18" charset="0"/>
              </a:rPr>
              <a:t> </a:t>
            </a:r>
            <a:r>
              <a:rPr lang="en-US" sz="2000" i="1" dirty="0" err="1">
                <a:latin typeface="Times New Roman" pitchFamily="18" charset="0"/>
              </a:rPr>
              <a:t>nguyên</a:t>
            </a:r>
            <a:r>
              <a:rPr lang="en-US" sz="2000" i="1" dirty="0">
                <a:latin typeface="Times New Roman" pitchFamily="18" charset="0"/>
              </a:rPr>
              <a:t> </a:t>
            </a:r>
            <a:r>
              <a:rPr lang="en-US" sz="2000" i="1" dirty="0" err="1">
                <a:latin typeface="Times New Roman" pitchFamily="18" charset="0"/>
              </a:rPr>
              <a:t>tắc</a:t>
            </a:r>
            <a:r>
              <a:rPr lang="en-US" sz="2000" i="1" dirty="0">
                <a:latin typeface="Times New Roman" pitchFamily="18" charset="0"/>
              </a:rPr>
              <a:t> </a:t>
            </a:r>
            <a:r>
              <a:rPr lang="en-US" sz="2000" i="1" dirty="0" err="1">
                <a:latin typeface="Times New Roman" pitchFamily="18" charset="0"/>
              </a:rPr>
              <a:t>tập</a:t>
            </a:r>
            <a:r>
              <a:rPr lang="en-US" sz="2000" i="1" dirty="0">
                <a:latin typeface="Times New Roman" pitchFamily="18" charset="0"/>
              </a:rPr>
              <a:t> </a:t>
            </a:r>
            <a:r>
              <a:rPr lang="en-US" sz="2000" i="1" dirty="0" err="1">
                <a:latin typeface="Times New Roman" pitchFamily="18" charset="0"/>
              </a:rPr>
              <a:t>trung</a:t>
            </a:r>
            <a:r>
              <a:rPr lang="en-US" sz="2000" i="1" dirty="0">
                <a:latin typeface="Times New Roman" pitchFamily="18" charset="0"/>
              </a:rPr>
              <a:t> </a:t>
            </a:r>
            <a:r>
              <a:rPr lang="en-US" sz="2000" i="1" dirty="0" err="1">
                <a:latin typeface="Times New Roman" pitchFamily="18" charset="0"/>
              </a:rPr>
              <a:t>dân</a:t>
            </a:r>
            <a:r>
              <a:rPr lang="en-US" sz="2000" i="1" dirty="0">
                <a:latin typeface="Times New Roman" pitchFamily="18" charset="0"/>
              </a:rPr>
              <a:t> </a:t>
            </a:r>
            <a:r>
              <a:rPr lang="en-US" sz="2000" i="1" dirty="0" err="1">
                <a:latin typeface="Times New Roman" pitchFamily="18" charset="0"/>
              </a:rPr>
              <a:t>chủ</a:t>
            </a:r>
            <a:r>
              <a:rPr lang="en-US" sz="2000" i="1" dirty="0">
                <a:latin typeface="Times New Roman" pitchFamily="18" charset="0"/>
              </a:rPr>
              <a:t>; </a:t>
            </a:r>
            <a:r>
              <a:rPr lang="en-US" sz="2000" i="1" dirty="0" err="1">
                <a:latin typeface="Times New Roman" pitchFamily="18" charset="0"/>
              </a:rPr>
              <a:t>đảng</a:t>
            </a:r>
            <a:r>
              <a:rPr lang="en-US" sz="2000" i="1" dirty="0">
                <a:latin typeface="Times New Roman" pitchFamily="18" charset="0"/>
              </a:rPr>
              <a:t> </a:t>
            </a:r>
            <a:r>
              <a:rPr lang="en-US" sz="2000" i="1" dirty="0" err="1">
                <a:latin typeface="Times New Roman" pitchFamily="18" charset="0"/>
              </a:rPr>
              <a:t>viên</a:t>
            </a:r>
            <a:r>
              <a:rPr lang="en-US" sz="2000" i="1" dirty="0">
                <a:latin typeface="Times New Roman" pitchFamily="18" charset="0"/>
              </a:rPr>
              <a:t> </a:t>
            </a:r>
            <a:r>
              <a:rPr lang="en-US" sz="2000" i="1" dirty="0" err="1">
                <a:latin typeface="Times New Roman" pitchFamily="18" charset="0"/>
              </a:rPr>
              <a:t>phải</a:t>
            </a:r>
            <a:r>
              <a:rPr lang="en-US" sz="2000" i="1" dirty="0">
                <a:latin typeface="Times New Roman" pitchFamily="18" charset="0"/>
              </a:rPr>
              <a:t> </a:t>
            </a:r>
            <a:r>
              <a:rPr lang="en-US" sz="2000" i="1" dirty="0" err="1">
                <a:latin typeface="Times New Roman" pitchFamily="18" charset="0"/>
              </a:rPr>
              <a:t>có</a:t>
            </a:r>
            <a:r>
              <a:rPr lang="en-US" sz="2000" i="1" dirty="0">
                <a:latin typeface="Times New Roman" pitchFamily="18" charset="0"/>
              </a:rPr>
              <a:t> </a:t>
            </a:r>
            <a:r>
              <a:rPr lang="en-US" sz="2000" i="1" dirty="0" err="1">
                <a:latin typeface="Times New Roman" pitchFamily="18" charset="0"/>
              </a:rPr>
              <a:t>trình</a:t>
            </a:r>
            <a:r>
              <a:rPr lang="en-US" sz="2000" i="1" dirty="0">
                <a:latin typeface="Times New Roman" pitchFamily="18" charset="0"/>
              </a:rPr>
              <a:t> </a:t>
            </a:r>
            <a:r>
              <a:rPr lang="en-US" sz="2000" i="1" dirty="0" err="1">
                <a:latin typeface="Times New Roman" pitchFamily="18" charset="0"/>
              </a:rPr>
              <a:t>độ</a:t>
            </a:r>
            <a:r>
              <a:rPr lang="en-US" sz="2000" i="1" dirty="0">
                <a:latin typeface="Times New Roman" pitchFamily="18" charset="0"/>
              </a:rPr>
              <a:t> </a:t>
            </a:r>
            <a:r>
              <a:rPr lang="en-US" sz="2000" i="1" dirty="0" err="1">
                <a:latin typeface="Times New Roman" pitchFamily="18" charset="0"/>
              </a:rPr>
              <a:t>hiểu</a:t>
            </a:r>
            <a:r>
              <a:rPr lang="en-US" sz="2000" i="1" dirty="0">
                <a:latin typeface="Times New Roman" pitchFamily="18" charset="0"/>
              </a:rPr>
              <a:t> </a:t>
            </a:r>
            <a:r>
              <a:rPr lang="en-US" sz="2000" i="1" dirty="0" err="1">
                <a:latin typeface="Times New Roman" pitchFamily="18" charset="0"/>
              </a:rPr>
              <a:t>biết</a:t>
            </a:r>
            <a:r>
              <a:rPr lang="en-US" sz="2000" i="1" dirty="0">
                <a:latin typeface="Times New Roman" pitchFamily="18" charset="0"/>
              </a:rPr>
              <a:t> </a:t>
            </a:r>
            <a:r>
              <a:rPr lang="en-US" sz="2000" i="1" dirty="0" err="1">
                <a:latin typeface="Times New Roman" pitchFamily="18" charset="0"/>
              </a:rPr>
              <a:t>và</a:t>
            </a:r>
            <a:r>
              <a:rPr lang="en-US" sz="2000" i="1" dirty="0">
                <a:latin typeface="Times New Roman" pitchFamily="18" charset="0"/>
              </a:rPr>
              <a:t> </a:t>
            </a:r>
            <a:r>
              <a:rPr lang="en-US" sz="2000" i="1" dirty="0" err="1">
                <a:latin typeface="Times New Roman" pitchFamily="18" charset="0"/>
              </a:rPr>
              <a:t>có</a:t>
            </a:r>
            <a:r>
              <a:rPr lang="en-US" sz="2000" i="1" dirty="0">
                <a:latin typeface="Times New Roman" pitchFamily="18" charset="0"/>
              </a:rPr>
              <a:t> </a:t>
            </a:r>
            <a:r>
              <a:rPr lang="en-US" sz="2000" i="1" dirty="0" err="1">
                <a:latin typeface="Times New Roman" pitchFamily="18" charset="0"/>
              </a:rPr>
              <a:t>năng</a:t>
            </a:r>
            <a:r>
              <a:rPr lang="en-US" sz="2000" i="1" dirty="0">
                <a:latin typeface="Times New Roman" pitchFamily="18" charset="0"/>
              </a:rPr>
              <a:t> </a:t>
            </a:r>
            <a:r>
              <a:rPr lang="en-US" sz="2000" i="1" dirty="0" err="1">
                <a:latin typeface="Times New Roman" pitchFamily="18" charset="0"/>
              </a:rPr>
              <a:t>lực</a:t>
            </a:r>
            <a:r>
              <a:rPr lang="en-US" sz="2000" i="1" dirty="0">
                <a:latin typeface="Times New Roman" pitchFamily="18" charset="0"/>
              </a:rPr>
              <a:t> </a:t>
            </a:r>
            <a:r>
              <a:rPr lang="en-US" sz="2000" i="1" dirty="0" err="1">
                <a:latin typeface="Times New Roman" pitchFamily="18" charset="0"/>
              </a:rPr>
              <a:t>tập</a:t>
            </a:r>
            <a:r>
              <a:rPr lang="en-US" sz="2000" i="1" dirty="0">
                <a:latin typeface="Times New Roman" pitchFamily="18" charset="0"/>
              </a:rPr>
              <a:t> </a:t>
            </a:r>
            <a:r>
              <a:rPr lang="en-US" sz="2000" i="1" dirty="0" err="1">
                <a:latin typeface="Times New Roman" pitchFamily="18" charset="0"/>
              </a:rPr>
              <a:t>hợp</a:t>
            </a:r>
            <a:r>
              <a:rPr lang="en-US" sz="2000" i="1" dirty="0">
                <a:latin typeface="Times New Roman" pitchFamily="18" charset="0"/>
              </a:rPr>
              <a:t> </a:t>
            </a:r>
            <a:r>
              <a:rPr lang="en-US" sz="2000" i="1" dirty="0" err="1">
                <a:latin typeface="Times New Roman" pitchFamily="18" charset="0"/>
              </a:rPr>
              <a:t>quần</a:t>
            </a:r>
            <a:r>
              <a:rPr lang="en-US" sz="2000" i="1" dirty="0">
                <a:latin typeface="Times New Roman" pitchFamily="18" charset="0"/>
              </a:rPr>
              <a:t> </a:t>
            </a:r>
            <a:r>
              <a:rPr lang="en-US" sz="2000" i="1" dirty="0" err="1">
                <a:latin typeface="Times New Roman" pitchFamily="18" charset="0"/>
              </a:rPr>
              <a:t>chúng</a:t>
            </a:r>
            <a:r>
              <a:rPr lang="en-US" sz="2000" i="1" dirty="0">
                <a:latin typeface="Times New Roman" pitchFamily="18" charset="0"/>
              </a:rPr>
              <a:t>; chi </a:t>
            </a:r>
            <a:r>
              <a:rPr lang="en-US" sz="2000" i="1" dirty="0" err="1">
                <a:latin typeface="Times New Roman" pitchFamily="18" charset="0"/>
              </a:rPr>
              <a:t>bộ</a:t>
            </a:r>
            <a:r>
              <a:rPr lang="en-US" sz="2000" i="1" dirty="0">
                <a:latin typeface="Times New Roman" pitchFamily="18" charset="0"/>
              </a:rPr>
              <a:t> </a:t>
            </a:r>
            <a:r>
              <a:rPr lang="en-US" sz="2000" i="1" dirty="0" err="1">
                <a:latin typeface="Times New Roman" pitchFamily="18" charset="0"/>
              </a:rPr>
              <a:t>Đảng</a:t>
            </a:r>
            <a:r>
              <a:rPr lang="en-US" sz="2000" i="1" dirty="0">
                <a:latin typeface="Times New Roman" pitchFamily="18" charset="0"/>
              </a:rPr>
              <a:t> </a:t>
            </a:r>
            <a:r>
              <a:rPr lang="en-US" sz="2000" i="1" dirty="0" err="1">
                <a:latin typeface="Times New Roman" pitchFamily="18" charset="0"/>
              </a:rPr>
              <a:t>phải</a:t>
            </a:r>
            <a:r>
              <a:rPr lang="en-US" sz="2000" i="1" dirty="0">
                <a:latin typeface="Times New Roman" pitchFamily="18" charset="0"/>
              </a:rPr>
              <a:t> </a:t>
            </a:r>
            <a:r>
              <a:rPr lang="en-US" sz="2000" i="1" dirty="0" err="1">
                <a:latin typeface="Times New Roman" pitchFamily="18" charset="0"/>
              </a:rPr>
              <a:t>là</a:t>
            </a:r>
            <a:r>
              <a:rPr lang="en-US" sz="2000" i="1" dirty="0">
                <a:latin typeface="Times New Roman" pitchFamily="18" charset="0"/>
              </a:rPr>
              <a:t> </a:t>
            </a:r>
            <a:r>
              <a:rPr lang="en-US" sz="2000" i="1" dirty="0" err="1">
                <a:latin typeface="Times New Roman" pitchFamily="18" charset="0"/>
              </a:rPr>
              <a:t>bộ</a:t>
            </a:r>
            <a:r>
              <a:rPr lang="en-US" sz="2000" i="1" dirty="0">
                <a:latin typeface="Times New Roman" pitchFamily="18" charset="0"/>
              </a:rPr>
              <a:t> </a:t>
            </a:r>
            <a:r>
              <a:rPr lang="en-US" sz="2000" i="1" dirty="0" err="1">
                <a:latin typeface="Times New Roman" pitchFamily="18" charset="0"/>
              </a:rPr>
              <a:t>tham</a:t>
            </a:r>
            <a:r>
              <a:rPr lang="en-US" sz="2000" i="1" dirty="0">
                <a:latin typeface="Times New Roman" pitchFamily="18" charset="0"/>
              </a:rPr>
              <a:t> </a:t>
            </a:r>
            <a:r>
              <a:rPr lang="en-US" sz="2000" i="1" dirty="0" err="1">
                <a:latin typeface="Times New Roman" pitchFamily="18" charset="0"/>
              </a:rPr>
              <a:t>mưu</a:t>
            </a:r>
            <a:r>
              <a:rPr lang="en-US" sz="2000" i="1" dirty="0">
                <a:latin typeface="Times New Roman" pitchFamily="18" charset="0"/>
              </a:rPr>
              <a:t> </a:t>
            </a:r>
            <a:r>
              <a:rPr lang="en-US" sz="2000" i="1" dirty="0" err="1">
                <a:latin typeface="Times New Roman" pitchFamily="18" charset="0"/>
              </a:rPr>
              <a:t>chính</a:t>
            </a:r>
            <a:r>
              <a:rPr lang="en-US" sz="2000" i="1" dirty="0">
                <a:latin typeface="Times New Roman" pitchFamily="18" charset="0"/>
              </a:rPr>
              <a:t> </a:t>
            </a:r>
            <a:r>
              <a:rPr lang="en-US" sz="2000" i="1" dirty="0" err="1">
                <a:latin typeface="Times New Roman" pitchFamily="18" charset="0"/>
              </a:rPr>
              <a:t>trị</a:t>
            </a:r>
            <a:r>
              <a:rPr lang="en-US" sz="2000" i="1" dirty="0">
                <a:latin typeface="Times New Roman" pitchFamily="18" charset="0"/>
              </a:rPr>
              <a:t> </a:t>
            </a:r>
            <a:r>
              <a:rPr lang="en-US" sz="2000" i="1" dirty="0" err="1">
                <a:latin typeface="Times New Roman" pitchFamily="18" charset="0"/>
              </a:rPr>
              <a:t>của</a:t>
            </a:r>
            <a:r>
              <a:rPr lang="en-US" sz="2000" i="1" dirty="0">
                <a:latin typeface="Times New Roman" pitchFamily="18" charset="0"/>
              </a:rPr>
              <a:t> </a:t>
            </a:r>
            <a:r>
              <a:rPr lang="en-US" sz="2000" i="1" dirty="0" err="1">
                <a:latin typeface="Times New Roman" pitchFamily="18" charset="0"/>
              </a:rPr>
              <a:t>quần</a:t>
            </a:r>
            <a:r>
              <a:rPr lang="en-US" sz="2000" i="1" dirty="0">
                <a:latin typeface="Times New Roman" pitchFamily="18" charset="0"/>
              </a:rPr>
              <a:t> </a:t>
            </a:r>
            <a:r>
              <a:rPr lang="en-US" sz="2000" i="1" dirty="0" err="1">
                <a:latin typeface="Times New Roman" pitchFamily="18" charset="0"/>
              </a:rPr>
              <a:t>chúng</a:t>
            </a:r>
            <a:r>
              <a:rPr lang="en-US" sz="2000" i="1" dirty="0">
                <a:latin typeface="Times New Roman" pitchFamily="18" charset="0"/>
              </a:rPr>
              <a:t> ở </a:t>
            </a:r>
            <a:r>
              <a:rPr lang="en-US" sz="2000" i="1" dirty="0" err="1">
                <a:latin typeface="Times New Roman" pitchFamily="18" charset="0"/>
              </a:rPr>
              <a:t>cơ</a:t>
            </a:r>
            <a:r>
              <a:rPr lang="en-US" sz="2000" i="1" dirty="0">
                <a:latin typeface="Times New Roman" pitchFamily="18" charset="0"/>
              </a:rPr>
              <a:t> </a:t>
            </a:r>
            <a:r>
              <a:rPr lang="en-US" sz="2000" i="1" dirty="0" err="1">
                <a:latin typeface="Times New Roman" pitchFamily="18" charset="0"/>
              </a:rPr>
              <a:t>sở</a:t>
            </a:r>
            <a:r>
              <a:rPr lang="en-US" sz="2000" i="1" dirty="0">
                <a:latin typeface="Times New Roman" pitchFamily="18" charset="0"/>
              </a:rPr>
              <a:t>. </a:t>
            </a:r>
          </a:p>
        </p:txBody>
      </p:sp>
      <p:pic>
        <p:nvPicPr>
          <p:cNvPr id="53255" name="Picture 9"/>
          <p:cNvPicPr>
            <a:picLocks noChangeAspect="1" noChangeArrowheads="1"/>
          </p:cNvPicPr>
          <p:nvPr/>
        </p:nvPicPr>
        <p:blipFill>
          <a:blip r:embed="rId4" cstate="print"/>
          <a:srcRect/>
          <a:stretch>
            <a:fillRect/>
          </a:stretch>
        </p:blipFill>
        <p:spPr bwMode="auto">
          <a:xfrm>
            <a:off x="406400" y="4419601"/>
            <a:ext cx="4064000" cy="19605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2" cstate="print"/>
          <a:srcRect/>
          <a:stretch>
            <a:fillRect/>
          </a:stretch>
        </p:blipFill>
        <p:spPr bwMode="auto">
          <a:xfrm>
            <a:off x="304800" y="228601"/>
            <a:ext cx="6350000" cy="3629025"/>
          </a:xfrm>
          <a:prstGeom prst="rect">
            <a:avLst/>
          </a:prstGeom>
          <a:noFill/>
          <a:ln w="9525">
            <a:noFill/>
            <a:miter lim="800000"/>
            <a:headEnd/>
            <a:tailEnd/>
          </a:ln>
        </p:spPr>
      </p:pic>
      <p:pic>
        <p:nvPicPr>
          <p:cNvPr id="54275" name="Picture 5"/>
          <p:cNvPicPr>
            <a:picLocks noChangeAspect="1" noChangeArrowheads="1"/>
          </p:cNvPicPr>
          <p:nvPr/>
        </p:nvPicPr>
        <p:blipFill>
          <a:blip r:embed="rId3" cstate="print"/>
          <a:srcRect/>
          <a:stretch>
            <a:fillRect/>
          </a:stretch>
        </p:blipFill>
        <p:spPr bwMode="auto">
          <a:xfrm>
            <a:off x="7823200" y="2209800"/>
            <a:ext cx="4064000" cy="2065338"/>
          </a:xfrm>
          <a:prstGeom prst="rect">
            <a:avLst/>
          </a:prstGeom>
          <a:noFill/>
          <a:ln w="9525">
            <a:noFill/>
            <a:miter lim="800000"/>
            <a:headEnd/>
            <a:tailEnd/>
          </a:ln>
        </p:spPr>
      </p:pic>
      <p:pic>
        <p:nvPicPr>
          <p:cNvPr id="54276" name="Picture 6"/>
          <p:cNvPicPr>
            <a:picLocks noChangeAspect="1" noChangeArrowheads="1"/>
          </p:cNvPicPr>
          <p:nvPr/>
        </p:nvPicPr>
        <p:blipFill>
          <a:blip r:embed="rId4" cstate="print"/>
          <a:srcRect/>
          <a:stretch>
            <a:fillRect/>
          </a:stretch>
        </p:blipFill>
        <p:spPr bwMode="auto">
          <a:xfrm>
            <a:off x="7823200" y="76200"/>
            <a:ext cx="3886200" cy="2127250"/>
          </a:xfrm>
          <a:prstGeom prst="rect">
            <a:avLst/>
          </a:prstGeom>
          <a:noFill/>
          <a:ln w="9525">
            <a:noFill/>
            <a:miter lim="800000"/>
            <a:headEnd/>
            <a:tailEnd/>
          </a:ln>
        </p:spPr>
      </p:pic>
      <p:sp>
        <p:nvSpPr>
          <p:cNvPr id="54277" name="Text Box 7"/>
          <p:cNvSpPr txBox="1">
            <a:spLocks noChangeArrowheads="1"/>
          </p:cNvSpPr>
          <p:nvPr/>
        </p:nvSpPr>
        <p:spPr bwMode="auto">
          <a:xfrm>
            <a:off x="546538" y="4334369"/>
            <a:ext cx="11267090" cy="2062872"/>
          </a:xfrm>
          <a:prstGeom prst="rect">
            <a:avLst/>
          </a:prstGeom>
          <a:noFill/>
          <a:ln w="9525">
            <a:noFill/>
            <a:miter lim="800000"/>
            <a:headEnd/>
            <a:tailEnd/>
          </a:ln>
        </p:spPr>
        <p:txBody>
          <a:bodyPr wrap="square">
            <a:spAutoFit/>
          </a:bodyPr>
          <a:lstStyle/>
          <a:p>
            <a:pPr algn="just">
              <a:lnSpc>
                <a:spcPct val="150000"/>
              </a:lnSpc>
              <a:spcBef>
                <a:spcPct val="50000"/>
              </a:spcBef>
            </a:pPr>
            <a:r>
              <a:rPr lang="en-US" sz="2200" i="1" dirty="0" err="1">
                <a:latin typeface="Times New Roman" pitchFamily="18" charset="0"/>
              </a:rPr>
              <a:t>Thắng</a:t>
            </a:r>
            <a:r>
              <a:rPr lang="en-US" sz="2200" i="1" dirty="0">
                <a:latin typeface="Times New Roman" pitchFamily="18" charset="0"/>
              </a:rPr>
              <a:t> </a:t>
            </a:r>
            <a:r>
              <a:rPr lang="en-US" sz="2200" i="1" dirty="0" err="1">
                <a:latin typeface="Times New Roman" pitchFamily="18" charset="0"/>
              </a:rPr>
              <a:t>lợi</a:t>
            </a:r>
            <a:r>
              <a:rPr lang="en-US" sz="2200" i="1" dirty="0">
                <a:latin typeface="Times New Roman" pitchFamily="18" charset="0"/>
              </a:rPr>
              <a:t> </a:t>
            </a:r>
            <a:r>
              <a:rPr lang="en-US" sz="2200" i="1" dirty="0" err="1">
                <a:latin typeface="Times New Roman" pitchFamily="18" charset="0"/>
              </a:rPr>
              <a:t>của</a:t>
            </a:r>
            <a:r>
              <a:rPr lang="en-US" sz="2200" i="1" dirty="0">
                <a:latin typeface="Times New Roman" pitchFamily="18" charset="0"/>
              </a:rPr>
              <a:t> </a:t>
            </a:r>
            <a:r>
              <a:rPr lang="en-US" sz="2200" i="1" dirty="0" err="1">
                <a:latin typeface="Times New Roman" pitchFamily="18" charset="0"/>
              </a:rPr>
              <a:t>Cách</a:t>
            </a:r>
            <a:r>
              <a:rPr lang="en-US" sz="2200" i="1" dirty="0">
                <a:latin typeface="Times New Roman" pitchFamily="18" charset="0"/>
              </a:rPr>
              <a:t> </a:t>
            </a:r>
            <a:r>
              <a:rPr lang="en-US" sz="2200" i="1" dirty="0" err="1">
                <a:latin typeface="Times New Roman" pitchFamily="18" charset="0"/>
              </a:rPr>
              <a:t>mạng</a:t>
            </a:r>
            <a:r>
              <a:rPr lang="en-US" sz="2200" i="1" dirty="0">
                <a:latin typeface="Times New Roman" pitchFamily="18" charset="0"/>
              </a:rPr>
              <a:t> </a:t>
            </a:r>
            <a:r>
              <a:rPr lang="en-US" sz="2200" i="1" dirty="0" err="1">
                <a:latin typeface="Times New Roman" pitchFamily="18" charset="0"/>
              </a:rPr>
              <a:t>Tháng</a:t>
            </a:r>
            <a:r>
              <a:rPr lang="en-US" sz="2200" i="1" dirty="0">
                <a:latin typeface="Times New Roman" pitchFamily="18" charset="0"/>
              </a:rPr>
              <a:t> </a:t>
            </a:r>
            <a:r>
              <a:rPr lang="en-US" sz="2200" i="1" dirty="0" err="1">
                <a:latin typeface="Times New Roman" pitchFamily="18" charset="0"/>
              </a:rPr>
              <a:t>Mười</a:t>
            </a:r>
            <a:r>
              <a:rPr lang="en-US" sz="2200" i="1" dirty="0">
                <a:latin typeface="Times New Roman" pitchFamily="18" charset="0"/>
              </a:rPr>
              <a:t> </a:t>
            </a:r>
            <a:r>
              <a:rPr lang="en-US" sz="2200" i="1" dirty="0" err="1">
                <a:latin typeface="Times New Roman" pitchFamily="18" charset="0"/>
              </a:rPr>
              <a:t>là</a:t>
            </a:r>
            <a:r>
              <a:rPr lang="en-US" sz="2200" i="1" dirty="0">
                <a:latin typeface="Times New Roman" pitchFamily="18" charset="0"/>
              </a:rPr>
              <a:t> </a:t>
            </a:r>
            <a:r>
              <a:rPr lang="en-US" sz="2200" i="1" dirty="0" err="1">
                <a:latin typeface="Times New Roman" pitchFamily="18" charset="0"/>
              </a:rPr>
              <a:t>một</a:t>
            </a:r>
            <a:r>
              <a:rPr lang="en-US" sz="2200" i="1" dirty="0">
                <a:latin typeface="Times New Roman" pitchFamily="18" charset="0"/>
              </a:rPr>
              <a:t> </a:t>
            </a:r>
            <a:r>
              <a:rPr lang="en-US" sz="2200" i="1" dirty="0" err="1">
                <a:latin typeface="Times New Roman" pitchFamily="18" charset="0"/>
              </a:rPr>
              <a:t>sự</a:t>
            </a:r>
            <a:r>
              <a:rPr lang="en-US" sz="2200" i="1" dirty="0">
                <a:latin typeface="Times New Roman" pitchFamily="18" charset="0"/>
              </a:rPr>
              <a:t> </a:t>
            </a:r>
            <a:r>
              <a:rPr lang="en-US" sz="2200" i="1" dirty="0" err="1">
                <a:latin typeface="Times New Roman" pitchFamily="18" charset="0"/>
              </a:rPr>
              <a:t>kiện</a:t>
            </a:r>
            <a:r>
              <a:rPr lang="en-US" sz="2200" i="1" dirty="0">
                <a:latin typeface="Times New Roman" pitchFamily="18" charset="0"/>
              </a:rPr>
              <a:t> </a:t>
            </a:r>
            <a:r>
              <a:rPr lang="en-US" sz="2200" i="1" dirty="0" err="1">
                <a:latin typeface="Times New Roman" pitchFamily="18" charset="0"/>
              </a:rPr>
              <a:t>quốc</a:t>
            </a:r>
            <a:r>
              <a:rPr lang="en-US" sz="2200" i="1" dirty="0">
                <a:latin typeface="Times New Roman" pitchFamily="18" charset="0"/>
              </a:rPr>
              <a:t> </a:t>
            </a:r>
            <a:r>
              <a:rPr lang="en-US" sz="2200" i="1" dirty="0" err="1">
                <a:latin typeface="Times New Roman" pitchFamily="18" charset="0"/>
              </a:rPr>
              <a:t>tế</a:t>
            </a:r>
            <a:r>
              <a:rPr lang="en-US" sz="2200" i="1" dirty="0">
                <a:latin typeface="Times New Roman" pitchFamily="18" charset="0"/>
              </a:rPr>
              <a:t> </a:t>
            </a:r>
            <a:r>
              <a:rPr lang="en-US" sz="2200" i="1" dirty="0" err="1">
                <a:latin typeface="Times New Roman" pitchFamily="18" charset="0"/>
              </a:rPr>
              <a:t>vĩ</a:t>
            </a:r>
            <a:r>
              <a:rPr lang="en-US" sz="2200" i="1" dirty="0">
                <a:latin typeface="Times New Roman" pitchFamily="18" charset="0"/>
              </a:rPr>
              <a:t> </a:t>
            </a:r>
            <a:r>
              <a:rPr lang="en-US" sz="2200" i="1" dirty="0" err="1">
                <a:latin typeface="Times New Roman" pitchFamily="18" charset="0"/>
              </a:rPr>
              <a:t>đại</a:t>
            </a:r>
            <a:r>
              <a:rPr lang="en-US" sz="2200" i="1" dirty="0">
                <a:latin typeface="Times New Roman" pitchFamily="18" charset="0"/>
              </a:rPr>
              <a:t>. </a:t>
            </a:r>
            <a:r>
              <a:rPr lang="en-US" sz="2200" i="1" dirty="0" err="1">
                <a:latin typeface="Times New Roman" pitchFamily="18" charset="0"/>
              </a:rPr>
              <a:t>Đó</a:t>
            </a:r>
            <a:r>
              <a:rPr lang="en-US" sz="2200" i="1" dirty="0">
                <a:latin typeface="Times New Roman" pitchFamily="18" charset="0"/>
              </a:rPr>
              <a:t> </a:t>
            </a:r>
            <a:r>
              <a:rPr lang="en-US" sz="2200" i="1" dirty="0" err="1">
                <a:latin typeface="Times New Roman" pitchFamily="18" charset="0"/>
              </a:rPr>
              <a:t>không</a:t>
            </a:r>
            <a:r>
              <a:rPr lang="en-US" sz="2200" i="1" dirty="0">
                <a:latin typeface="Times New Roman" pitchFamily="18" charset="0"/>
              </a:rPr>
              <a:t> </a:t>
            </a:r>
            <a:r>
              <a:rPr lang="en-US" sz="2200" i="1" dirty="0" err="1">
                <a:latin typeface="Times New Roman" pitchFamily="18" charset="0"/>
              </a:rPr>
              <a:t>phải</a:t>
            </a:r>
            <a:r>
              <a:rPr lang="en-US" sz="2200" i="1" dirty="0">
                <a:latin typeface="Times New Roman" pitchFamily="18" charset="0"/>
              </a:rPr>
              <a:t> </a:t>
            </a:r>
            <a:r>
              <a:rPr lang="en-US" sz="2200" i="1" dirty="0" err="1">
                <a:latin typeface="Times New Roman" pitchFamily="18" charset="0"/>
              </a:rPr>
              <a:t>chỉ</a:t>
            </a:r>
            <a:r>
              <a:rPr lang="en-US" sz="2200" i="1" dirty="0">
                <a:latin typeface="Times New Roman" pitchFamily="18" charset="0"/>
              </a:rPr>
              <a:t> </a:t>
            </a:r>
            <a:r>
              <a:rPr lang="en-US" sz="2200" i="1" dirty="0" err="1">
                <a:latin typeface="Times New Roman" pitchFamily="18" charset="0"/>
              </a:rPr>
              <a:t>là</a:t>
            </a:r>
            <a:r>
              <a:rPr lang="en-US" sz="2200" i="1" dirty="0">
                <a:latin typeface="Times New Roman" pitchFamily="18" charset="0"/>
              </a:rPr>
              <a:t> </a:t>
            </a:r>
            <a:r>
              <a:rPr lang="en-US" sz="2200" i="1" dirty="0" err="1">
                <a:latin typeface="Times New Roman" pitchFamily="18" charset="0"/>
              </a:rPr>
              <a:t>thắng</a:t>
            </a:r>
            <a:r>
              <a:rPr lang="en-US" sz="2200" i="1" dirty="0">
                <a:latin typeface="Times New Roman" pitchFamily="18" charset="0"/>
              </a:rPr>
              <a:t> </a:t>
            </a:r>
            <a:r>
              <a:rPr lang="en-US" sz="2200" i="1" dirty="0" err="1">
                <a:latin typeface="Times New Roman" pitchFamily="18" charset="0"/>
              </a:rPr>
              <a:t>lợi</a:t>
            </a:r>
            <a:r>
              <a:rPr lang="en-US" sz="2200" i="1" dirty="0">
                <a:latin typeface="Times New Roman" pitchFamily="18" charset="0"/>
              </a:rPr>
              <a:t> </a:t>
            </a:r>
            <a:r>
              <a:rPr lang="en-US" sz="2200" i="1" dirty="0" err="1">
                <a:latin typeface="Times New Roman" pitchFamily="18" charset="0"/>
              </a:rPr>
              <a:t>riêng</a:t>
            </a:r>
            <a:r>
              <a:rPr lang="en-US" sz="2200" i="1" dirty="0">
                <a:latin typeface="Times New Roman" pitchFamily="18" charset="0"/>
              </a:rPr>
              <a:t> </a:t>
            </a:r>
            <a:r>
              <a:rPr lang="en-US" sz="2200" i="1" dirty="0" err="1">
                <a:latin typeface="Times New Roman" pitchFamily="18" charset="0"/>
              </a:rPr>
              <a:t>của</a:t>
            </a:r>
            <a:r>
              <a:rPr lang="en-US" sz="2200" i="1" dirty="0">
                <a:latin typeface="Times New Roman" pitchFamily="18" charset="0"/>
              </a:rPr>
              <a:t> </a:t>
            </a:r>
            <a:r>
              <a:rPr lang="en-US" sz="2200" i="1" dirty="0" err="1">
                <a:latin typeface="Times New Roman" pitchFamily="18" charset="0"/>
              </a:rPr>
              <a:t>nhân</a:t>
            </a:r>
            <a:r>
              <a:rPr lang="en-US" sz="2200" i="1" dirty="0">
                <a:latin typeface="Times New Roman" pitchFamily="18" charset="0"/>
              </a:rPr>
              <a:t> </a:t>
            </a:r>
            <a:r>
              <a:rPr lang="en-US" sz="2200" i="1" dirty="0" err="1">
                <a:latin typeface="Times New Roman" pitchFamily="18" charset="0"/>
              </a:rPr>
              <a:t>dân</a:t>
            </a:r>
            <a:r>
              <a:rPr lang="en-US" sz="2200" i="1" dirty="0">
                <a:latin typeface="Times New Roman" pitchFamily="18" charset="0"/>
              </a:rPr>
              <a:t> </a:t>
            </a:r>
            <a:r>
              <a:rPr lang="en-US" sz="2200" i="1" dirty="0" err="1">
                <a:latin typeface="Times New Roman" pitchFamily="18" charset="0"/>
              </a:rPr>
              <a:t>Nga</a:t>
            </a:r>
            <a:r>
              <a:rPr lang="en-US" sz="2200" i="1" dirty="0">
                <a:latin typeface="Times New Roman" pitchFamily="18" charset="0"/>
              </a:rPr>
              <a:t>, </a:t>
            </a:r>
            <a:r>
              <a:rPr lang="en-US" sz="2200" i="1" dirty="0" err="1">
                <a:latin typeface="Times New Roman" pitchFamily="18" charset="0"/>
              </a:rPr>
              <a:t>mà</a:t>
            </a:r>
            <a:r>
              <a:rPr lang="en-US" sz="2200" i="1" dirty="0">
                <a:latin typeface="Times New Roman" pitchFamily="18" charset="0"/>
              </a:rPr>
              <a:t> </a:t>
            </a:r>
            <a:r>
              <a:rPr lang="en-US" sz="2200" i="1" dirty="0" err="1">
                <a:latin typeface="Times New Roman" pitchFamily="18" charset="0"/>
              </a:rPr>
              <a:t>còn</a:t>
            </a:r>
            <a:r>
              <a:rPr lang="en-US" sz="2200" i="1" dirty="0">
                <a:latin typeface="Times New Roman" pitchFamily="18" charset="0"/>
              </a:rPr>
              <a:t> </a:t>
            </a:r>
            <a:r>
              <a:rPr lang="en-US" sz="2200" i="1" dirty="0" err="1">
                <a:latin typeface="Times New Roman" pitchFamily="18" charset="0"/>
              </a:rPr>
              <a:t>là</a:t>
            </a:r>
            <a:r>
              <a:rPr lang="en-US" sz="2200" i="1" dirty="0">
                <a:latin typeface="Times New Roman" pitchFamily="18" charset="0"/>
              </a:rPr>
              <a:t> </a:t>
            </a:r>
            <a:r>
              <a:rPr lang="en-US" sz="2200" i="1" dirty="0" err="1">
                <a:latin typeface="Times New Roman" pitchFamily="18" charset="0"/>
              </a:rPr>
              <a:t>thắng</a:t>
            </a:r>
            <a:r>
              <a:rPr lang="en-US" sz="2200" i="1" dirty="0">
                <a:latin typeface="Times New Roman" pitchFamily="18" charset="0"/>
              </a:rPr>
              <a:t> </a:t>
            </a:r>
            <a:r>
              <a:rPr lang="en-US" sz="2200" i="1" dirty="0" err="1">
                <a:latin typeface="Times New Roman" pitchFamily="18" charset="0"/>
              </a:rPr>
              <a:t>lợi</a:t>
            </a:r>
            <a:r>
              <a:rPr lang="en-US" sz="2200" i="1" dirty="0">
                <a:latin typeface="Times New Roman" pitchFamily="18" charset="0"/>
              </a:rPr>
              <a:t> </a:t>
            </a:r>
            <a:r>
              <a:rPr lang="en-US" sz="2200" i="1" dirty="0" err="1">
                <a:latin typeface="Times New Roman" pitchFamily="18" charset="0"/>
              </a:rPr>
              <a:t>chung</a:t>
            </a:r>
            <a:r>
              <a:rPr lang="en-US" sz="2200" i="1" dirty="0">
                <a:latin typeface="Times New Roman" pitchFamily="18" charset="0"/>
              </a:rPr>
              <a:t> </a:t>
            </a:r>
            <a:r>
              <a:rPr lang="en-US" sz="2200" i="1" dirty="0" err="1">
                <a:latin typeface="Times New Roman" pitchFamily="18" charset="0"/>
              </a:rPr>
              <a:t>của</a:t>
            </a:r>
            <a:r>
              <a:rPr lang="en-US" sz="2200" i="1" dirty="0">
                <a:latin typeface="Times New Roman" pitchFamily="18" charset="0"/>
              </a:rPr>
              <a:t> </a:t>
            </a:r>
            <a:r>
              <a:rPr lang="en-US" sz="2200" i="1" dirty="0" err="1">
                <a:latin typeface="Times New Roman" pitchFamily="18" charset="0"/>
              </a:rPr>
              <a:t>giai</a:t>
            </a:r>
            <a:r>
              <a:rPr lang="en-US" sz="2200" i="1" dirty="0">
                <a:latin typeface="Times New Roman" pitchFamily="18" charset="0"/>
              </a:rPr>
              <a:t> </a:t>
            </a:r>
            <a:r>
              <a:rPr lang="en-US" sz="2200" i="1" dirty="0" err="1">
                <a:latin typeface="Times New Roman" pitchFamily="18" charset="0"/>
              </a:rPr>
              <a:t>cấp</a:t>
            </a:r>
            <a:r>
              <a:rPr lang="en-US" sz="2200" i="1" dirty="0">
                <a:latin typeface="Times New Roman" pitchFamily="18" charset="0"/>
              </a:rPr>
              <a:t> </a:t>
            </a:r>
            <a:r>
              <a:rPr lang="en-US" sz="2200" i="1" dirty="0" err="1">
                <a:latin typeface="Times New Roman" pitchFamily="18" charset="0"/>
              </a:rPr>
              <a:t>công</a:t>
            </a:r>
            <a:r>
              <a:rPr lang="en-US" sz="2200" i="1" dirty="0">
                <a:latin typeface="Times New Roman" pitchFamily="18" charset="0"/>
              </a:rPr>
              <a:t> </a:t>
            </a:r>
            <a:r>
              <a:rPr lang="en-US" sz="2200" i="1" dirty="0" err="1">
                <a:latin typeface="Times New Roman" pitchFamily="18" charset="0"/>
              </a:rPr>
              <a:t>nhân</a:t>
            </a:r>
            <a:r>
              <a:rPr lang="en-US" sz="2200" i="1" dirty="0">
                <a:latin typeface="Times New Roman" pitchFamily="18" charset="0"/>
              </a:rPr>
              <a:t> </a:t>
            </a:r>
            <a:r>
              <a:rPr lang="en-US" sz="2200" i="1" dirty="0" err="1">
                <a:latin typeface="Times New Roman" pitchFamily="18" charset="0"/>
              </a:rPr>
              <a:t>và</a:t>
            </a:r>
            <a:r>
              <a:rPr lang="en-US" sz="2200" i="1" dirty="0">
                <a:latin typeface="Times New Roman" pitchFamily="18" charset="0"/>
              </a:rPr>
              <a:t> </a:t>
            </a:r>
            <a:r>
              <a:rPr lang="en-US" sz="2200" i="1" dirty="0" err="1">
                <a:latin typeface="Times New Roman" pitchFamily="18" charset="0"/>
              </a:rPr>
              <a:t>nhân</a:t>
            </a:r>
            <a:r>
              <a:rPr lang="en-US" sz="2200" i="1" dirty="0">
                <a:latin typeface="Times New Roman" pitchFamily="18" charset="0"/>
              </a:rPr>
              <a:t> </a:t>
            </a:r>
            <a:r>
              <a:rPr lang="en-US" sz="2200" i="1" dirty="0" err="1">
                <a:latin typeface="Times New Roman" pitchFamily="18" charset="0"/>
              </a:rPr>
              <a:t>dân</a:t>
            </a:r>
            <a:r>
              <a:rPr lang="en-US" sz="2200" i="1" dirty="0">
                <a:latin typeface="Times New Roman" pitchFamily="18" charset="0"/>
              </a:rPr>
              <a:t> </a:t>
            </a:r>
            <a:r>
              <a:rPr lang="en-US" sz="2200" i="1" dirty="0" err="1">
                <a:latin typeface="Times New Roman" pitchFamily="18" charset="0"/>
              </a:rPr>
              <a:t>tiến</a:t>
            </a:r>
            <a:r>
              <a:rPr lang="en-US" sz="2200" i="1" dirty="0">
                <a:latin typeface="Times New Roman" pitchFamily="18" charset="0"/>
              </a:rPr>
              <a:t> </a:t>
            </a:r>
            <a:r>
              <a:rPr lang="en-US" sz="2200" i="1" dirty="0" err="1">
                <a:latin typeface="Times New Roman" pitchFamily="18" charset="0"/>
              </a:rPr>
              <a:t>bộ</a:t>
            </a:r>
            <a:r>
              <a:rPr lang="en-US" sz="2200" i="1" dirty="0">
                <a:latin typeface="Times New Roman" pitchFamily="18" charset="0"/>
              </a:rPr>
              <a:t> </a:t>
            </a:r>
            <a:r>
              <a:rPr lang="en-US" sz="2200" i="1" dirty="0" err="1">
                <a:latin typeface="Times New Roman" pitchFamily="18" charset="0"/>
              </a:rPr>
              <a:t>trên</a:t>
            </a:r>
            <a:r>
              <a:rPr lang="en-US" sz="2200" i="1" dirty="0">
                <a:latin typeface="Times New Roman" pitchFamily="18" charset="0"/>
              </a:rPr>
              <a:t> </a:t>
            </a:r>
            <a:r>
              <a:rPr lang="en-US" sz="2200" i="1" dirty="0" err="1">
                <a:latin typeface="Times New Roman" pitchFamily="18" charset="0"/>
              </a:rPr>
              <a:t>toàn</a:t>
            </a:r>
            <a:r>
              <a:rPr lang="en-US" sz="2200" i="1" dirty="0">
                <a:latin typeface="Times New Roman" pitchFamily="18" charset="0"/>
              </a:rPr>
              <a:t> </a:t>
            </a:r>
            <a:r>
              <a:rPr lang="en-US" sz="2200" i="1" dirty="0" err="1">
                <a:latin typeface="Times New Roman" pitchFamily="18" charset="0"/>
              </a:rPr>
              <a:t>thế</a:t>
            </a:r>
            <a:r>
              <a:rPr lang="en-US" sz="2200" i="1" dirty="0">
                <a:latin typeface="Times New Roman" pitchFamily="18" charset="0"/>
              </a:rPr>
              <a:t> </a:t>
            </a:r>
            <a:r>
              <a:rPr lang="en-US" sz="2200" i="1" dirty="0" err="1">
                <a:latin typeface="Times New Roman" pitchFamily="18" charset="0"/>
              </a:rPr>
              <a:t>giới</a:t>
            </a:r>
            <a:r>
              <a:rPr lang="en-US" sz="2200" i="1" dirty="0">
                <a:latin typeface="Times New Roman" pitchFamily="18" charset="0"/>
              </a:rPr>
              <a:t>. </a:t>
            </a:r>
            <a:r>
              <a:rPr lang="en-US" sz="2200" i="1" dirty="0" err="1">
                <a:latin typeface="Times New Roman" pitchFamily="18" charset="0"/>
              </a:rPr>
              <a:t>Cách</a:t>
            </a:r>
            <a:r>
              <a:rPr lang="en-US" sz="2200" i="1" dirty="0">
                <a:latin typeface="Times New Roman" pitchFamily="18" charset="0"/>
              </a:rPr>
              <a:t> </a:t>
            </a:r>
            <a:r>
              <a:rPr lang="en-US" sz="2200" i="1" dirty="0" err="1">
                <a:latin typeface="Times New Roman" pitchFamily="18" charset="0"/>
              </a:rPr>
              <a:t>mạng</a:t>
            </a:r>
            <a:r>
              <a:rPr lang="en-US" sz="2200" i="1" dirty="0">
                <a:latin typeface="Times New Roman" pitchFamily="18" charset="0"/>
              </a:rPr>
              <a:t> </a:t>
            </a:r>
            <a:r>
              <a:rPr lang="en-US" sz="2200" i="1" dirty="0" err="1">
                <a:latin typeface="Times New Roman" pitchFamily="18" charset="0"/>
              </a:rPr>
              <a:t>Tháng</a:t>
            </a:r>
            <a:r>
              <a:rPr lang="en-US" sz="2200" i="1" dirty="0">
                <a:latin typeface="Times New Roman" pitchFamily="18" charset="0"/>
              </a:rPr>
              <a:t> </a:t>
            </a:r>
            <a:r>
              <a:rPr lang="en-US" sz="2200" i="1" dirty="0" err="1">
                <a:latin typeface="Times New Roman" pitchFamily="18" charset="0"/>
              </a:rPr>
              <a:t>Mười</a:t>
            </a:r>
            <a:r>
              <a:rPr lang="en-US" sz="2200" i="1" dirty="0">
                <a:latin typeface="Times New Roman" pitchFamily="18" charset="0"/>
              </a:rPr>
              <a:t> </a:t>
            </a:r>
            <a:r>
              <a:rPr lang="en-US" sz="2200" i="1" dirty="0" err="1">
                <a:latin typeface="Times New Roman" pitchFamily="18" charset="0"/>
              </a:rPr>
              <a:t>đã</a:t>
            </a:r>
            <a:r>
              <a:rPr lang="en-US" sz="2200" i="1" dirty="0">
                <a:latin typeface="Times New Roman" pitchFamily="18" charset="0"/>
              </a:rPr>
              <a:t> </a:t>
            </a:r>
            <a:r>
              <a:rPr lang="en-US" sz="2200" i="1" dirty="0" err="1">
                <a:latin typeface="Times New Roman" pitchFamily="18" charset="0"/>
              </a:rPr>
              <a:t>nêu</a:t>
            </a:r>
            <a:r>
              <a:rPr lang="en-US" sz="2200" i="1" dirty="0">
                <a:latin typeface="Times New Roman" pitchFamily="18" charset="0"/>
              </a:rPr>
              <a:t> </a:t>
            </a:r>
            <a:r>
              <a:rPr lang="en-US" sz="2200" i="1" dirty="0" err="1">
                <a:latin typeface="Times New Roman" pitchFamily="18" charset="0"/>
              </a:rPr>
              <a:t>lên</a:t>
            </a:r>
            <a:r>
              <a:rPr lang="en-US" sz="2200" i="1" dirty="0">
                <a:latin typeface="Times New Roman" pitchFamily="18" charset="0"/>
              </a:rPr>
              <a:t> </a:t>
            </a:r>
            <a:r>
              <a:rPr lang="en-US" sz="2200" i="1" dirty="0" err="1">
                <a:latin typeface="Times New Roman" pitchFamily="18" charset="0"/>
              </a:rPr>
              <a:t>cho</a:t>
            </a:r>
            <a:r>
              <a:rPr lang="en-US" sz="2200" i="1" dirty="0">
                <a:latin typeface="Times New Roman" pitchFamily="18" charset="0"/>
              </a:rPr>
              <a:t> </a:t>
            </a:r>
            <a:r>
              <a:rPr lang="en-US" sz="2200" i="1" dirty="0" err="1">
                <a:latin typeface="Times New Roman" pitchFamily="18" charset="0"/>
              </a:rPr>
              <a:t>chúng</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một</a:t>
            </a:r>
            <a:r>
              <a:rPr lang="en-US" sz="2200" i="1" dirty="0">
                <a:latin typeface="Times New Roman" pitchFamily="18" charset="0"/>
              </a:rPr>
              <a:t> </a:t>
            </a:r>
            <a:r>
              <a:rPr lang="en-US" sz="2200" i="1" dirty="0" err="1">
                <a:latin typeface="Times New Roman" pitchFamily="18" charset="0"/>
              </a:rPr>
              <a:t>mẫu</a:t>
            </a:r>
            <a:r>
              <a:rPr lang="en-US" sz="2200" i="1" dirty="0">
                <a:latin typeface="Times New Roman" pitchFamily="18" charset="0"/>
              </a:rPr>
              <a:t> </a:t>
            </a:r>
            <a:r>
              <a:rPr lang="en-US" sz="2200" i="1" dirty="0" err="1">
                <a:latin typeface="Times New Roman" pitchFamily="18" charset="0"/>
              </a:rPr>
              <a:t>mực</a:t>
            </a:r>
            <a:r>
              <a:rPr lang="en-US" sz="2200" i="1" dirty="0">
                <a:latin typeface="Times New Roman" pitchFamily="18" charset="0"/>
              </a:rPr>
              <a:t> </a:t>
            </a:r>
            <a:r>
              <a:rPr lang="en-US" sz="2200" i="1" dirty="0" err="1">
                <a:latin typeface="Times New Roman" pitchFamily="18" charset="0"/>
              </a:rPr>
              <a:t>kiệt</a:t>
            </a:r>
            <a:r>
              <a:rPr lang="en-US" sz="2200" i="1" dirty="0">
                <a:latin typeface="Times New Roman" pitchFamily="18" charset="0"/>
              </a:rPr>
              <a:t> </a:t>
            </a:r>
            <a:r>
              <a:rPr lang="en-US" sz="2200" i="1" dirty="0" err="1">
                <a:latin typeface="Times New Roman" pitchFamily="18" charset="0"/>
              </a:rPr>
              <a:t>xuất</a:t>
            </a:r>
            <a:r>
              <a:rPr lang="en-US" sz="2200" i="1" dirty="0">
                <a:latin typeface="Times New Roman" pitchFamily="18" charset="0"/>
              </a:rPr>
              <a:t> </a:t>
            </a:r>
            <a:r>
              <a:rPr lang="en-US" sz="2200" i="1" dirty="0" err="1">
                <a:latin typeface="Times New Roman" pitchFamily="18" charset="0"/>
              </a:rPr>
              <a:t>về</a:t>
            </a:r>
            <a:r>
              <a:rPr lang="en-US" sz="2200" i="1" dirty="0">
                <a:latin typeface="Times New Roman" pitchFamily="18" charset="0"/>
              </a:rPr>
              <a:t> </a:t>
            </a:r>
            <a:r>
              <a:rPr lang="en-US" sz="2200" i="1" dirty="0" err="1">
                <a:latin typeface="Times New Roman" pitchFamily="18" charset="0"/>
              </a:rPr>
              <a:t>chiến</a:t>
            </a:r>
            <a:r>
              <a:rPr lang="en-US" sz="2200" i="1" dirty="0">
                <a:latin typeface="Times New Roman" pitchFamily="18" charset="0"/>
              </a:rPr>
              <a:t> </a:t>
            </a:r>
            <a:r>
              <a:rPr lang="en-US" sz="2200" i="1" dirty="0" err="1">
                <a:latin typeface="Times New Roman" pitchFamily="18" charset="0"/>
              </a:rPr>
              <a:t>lược</a:t>
            </a:r>
            <a:r>
              <a:rPr lang="en-US" sz="2200" i="1" dirty="0">
                <a:latin typeface="Times New Roman" pitchFamily="18" charset="0"/>
              </a:rPr>
              <a:t>, </a:t>
            </a:r>
            <a:r>
              <a:rPr lang="en-US" sz="2200" i="1" dirty="0" err="1">
                <a:latin typeface="Times New Roman" pitchFamily="18" charset="0"/>
              </a:rPr>
              <a:t>sách</a:t>
            </a:r>
            <a:r>
              <a:rPr lang="en-US" sz="2200" i="1" dirty="0">
                <a:latin typeface="Times New Roman" pitchFamily="18" charset="0"/>
              </a:rPr>
              <a:t> </a:t>
            </a:r>
            <a:r>
              <a:rPr lang="en-US" sz="2200" i="1" dirty="0" err="1">
                <a:latin typeface="Times New Roman" pitchFamily="18" charset="0"/>
              </a:rPr>
              <a:t>lược</a:t>
            </a:r>
            <a:r>
              <a:rPr lang="en-US" sz="2200" i="1" dirty="0">
                <a:latin typeface="Times New Roman" pitchFamily="18" charset="0"/>
              </a:rPr>
              <a:t> </a:t>
            </a:r>
            <a:r>
              <a:rPr lang="en-US" sz="2200" i="1" dirty="0" err="1">
                <a:latin typeface="Times New Roman" pitchFamily="18" charset="0"/>
              </a:rPr>
              <a:t>tiến</a:t>
            </a:r>
            <a:r>
              <a:rPr lang="en-US" sz="2200" i="1" dirty="0">
                <a:latin typeface="Times New Roman" pitchFamily="18" charset="0"/>
              </a:rPr>
              <a:t> </a:t>
            </a:r>
            <a:r>
              <a:rPr lang="en-US" sz="2200" i="1" dirty="0" err="1">
                <a:latin typeface="Times New Roman" pitchFamily="18" charset="0"/>
              </a:rPr>
              <a:t>hành</a:t>
            </a:r>
            <a:r>
              <a:rPr lang="en-US" sz="2200" i="1" dirty="0">
                <a:latin typeface="Times New Roman" pitchFamily="18" charset="0"/>
              </a:rPr>
              <a:t> </a:t>
            </a:r>
            <a:r>
              <a:rPr lang="en-US" sz="2200" i="1" dirty="0" err="1">
                <a:latin typeface="Times New Roman" pitchFamily="18" charset="0"/>
              </a:rPr>
              <a:t>đấu</a:t>
            </a:r>
            <a:r>
              <a:rPr lang="en-US" sz="2200" i="1" dirty="0">
                <a:latin typeface="Times New Roman" pitchFamily="18" charset="0"/>
              </a:rPr>
              <a:t> </a:t>
            </a:r>
            <a:r>
              <a:rPr lang="en-US" sz="2200" i="1" dirty="0" err="1">
                <a:latin typeface="Times New Roman" pitchFamily="18" charset="0"/>
              </a:rPr>
              <a:t>tranh</a:t>
            </a:r>
            <a:r>
              <a:rPr lang="en-US" sz="2200" i="1" dirty="0">
                <a:latin typeface="Times New Roman" pitchFamily="18" charset="0"/>
              </a:rPr>
              <a:t> </a:t>
            </a:r>
            <a:r>
              <a:rPr lang="en-US" sz="2200" i="1" dirty="0" err="1">
                <a:latin typeface="Times New Roman" pitchFamily="18" charset="0"/>
              </a:rPr>
              <a:t>cách</a:t>
            </a:r>
            <a:r>
              <a:rPr lang="en-US" sz="2200" i="1" dirty="0">
                <a:latin typeface="Times New Roman" pitchFamily="18" charset="0"/>
              </a:rPr>
              <a:t> </a:t>
            </a:r>
            <a:r>
              <a:rPr lang="en-US" sz="2200" i="1" dirty="0" err="1">
                <a:latin typeface="Times New Roman" pitchFamily="18" charset="0"/>
              </a:rPr>
              <a:t>mạng</a:t>
            </a:r>
            <a:r>
              <a:rPr lang="en-US" sz="2200" i="1" dirty="0">
                <a:latin typeface="Times New Roman" pitchFamily="18" charset="0"/>
              </a:rPr>
              <a:t>. </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p:cNvPicPr>
            <a:picLocks noChangeAspect="1" noChangeArrowheads="1"/>
          </p:cNvPicPr>
          <p:nvPr/>
        </p:nvPicPr>
        <p:blipFill>
          <a:blip r:embed="rId2" cstate="print"/>
          <a:srcRect/>
          <a:stretch>
            <a:fillRect/>
          </a:stretch>
        </p:blipFill>
        <p:spPr bwMode="auto">
          <a:xfrm>
            <a:off x="609600" y="3905250"/>
            <a:ext cx="3962400" cy="2800350"/>
          </a:xfrm>
          <a:prstGeom prst="rect">
            <a:avLst/>
          </a:prstGeom>
          <a:noFill/>
          <a:ln w="9525">
            <a:noFill/>
            <a:miter lim="800000"/>
            <a:headEnd/>
            <a:tailEnd/>
          </a:ln>
        </p:spPr>
      </p:pic>
      <p:pic>
        <p:nvPicPr>
          <p:cNvPr id="55299" name="Picture 5"/>
          <p:cNvPicPr>
            <a:picLocks noChangeAspect="1" noChangeArrowheads="1"/>
          </p:cNvPicPr>
          <p:nvPr/>
        </p:nvPicPr>
        <p:blipFill>
          <a:blip r:embed="rId3" cstate="print"/>
          <a:srcRect/>
          <a:stretch>
            <a:fillRect/>
          </a:stretch>
        </p:blipFill>
        <p:spPr bwMode="auto">
          <a:xfrm>
            <a:off x="7213600" y="152401"/>
            <a:ext cx="4775200" cy="3527425"/>
          </a:xfrm>
          <a:prstGeom prst="rect">
            <a:avLst/>
          </a:prstGeom>
          <a:noFill/>
          <a:ln w="9525">
            <a:noFill/>
            <a:miter lim="800000"/>
            <a:headEnd/>
            <a:tailEnd/>
          </a:ln>
        </p:spPr>
      </p:pic>
      <p:sp>
        <p:nvSpPr>
          <p:cNvPr id="55300" name="Text Box 6"/>
          <p:cNvSpPr txBox="1">
            <a:spLocks noChangeArrowheads="1"/>
          </p:cNvSpPr>
          <p:nvPr/>
        </p:nvSpPr>
        <p:spPr bwMode="auto">
          <a:xfrm>
            <a:off x="409903" y="1186028"/>
            <a:ext cx="6705600" cy="2677656"/>
          </a:xfrm>
          <a:prstGeom prst="rect">
            <a:avLst/>
          </a:prstGeom>
          <a:noFill/>
          <a:ln w="9525">
            <a:noFill/>
            <a:miter lim="800000"/>
            <a:headEnd/>
            <a:tailEnd/>
          </a:ln>
        </p:spPr>
        <p:txBody>
          <a:bodyPr>
            <a:spAutoFit/>
          </a:bodyPr>
          <a:lstStyle/>
          <a:p>
            <a:pPr algn="just"/>
            <a:r>
              <a:rPr lang="en-US" sz="2400" i="1" dirty="0" err="1">
                <a:latin typeface="Times New Roman" pitchFamily="18" charset="0"/>
              </a:rPr>
              <a:t>Thắng</a:t>
            </a:r>
            <a:r>
              <a:rPr lang="en-US" sz="2400" i="1" dirty="0">
                <a:latin typeface="Times New Roman" pitchFamily="18" charset="0"/>
              </a:rPr>
              <a:t> </a:t>
            </a:r>
            <a:r>
              <a:rPr lang="en-US" sz="2400" i="1" dirty="0" err="1">
                <a:latin typeface="Times New Roman" pitchFamily="18" charset="0"/>
              </a:rPr>
              <a:t>lợi</a:t>
            </a:r>
            <a:r>
              <a:rPr lang="en-US" sz="2400" i="1" dirty="0">
                <a:latin typeface="Times New Roman" pitchFamily="18" charset="0"/>
              </a:rPr>
              <a:t> </a:t>
            </a:r>
            <a:r>
              <a:rPr lang="en-US" sz="2400" i="1" dirty="0" err="1">
                <a:latin typeface="Times New Roman" pitchFamily="18" charset="0"/>
              </a:rPr>
              <a:t>của</a:t>
            </a:r>
            <a:r>
              <a:rPr lang="en-US" sz="2400" i="1" dirty="0">
                <a:latin typeface="Times New Roman" pitchFamily="18" charset="0"/>
              </a:rPr>
              <a:t> </a:t>
            </a:r>
            <a:r>
              <a:rPr lang="en-US" sz="2400" i="1" dirty="0" err="1">
                <a:latin typeface="Times New Roman" pitchFamily="18" charset="0"/>
              </a:rPr>
              <a:t>Cách</a:t>
            </a:r>
            <a:r>
              <a:rPr lang="en-US" sz="2400" i="1" dirty="0">
                <a:latin typeface="Times New Roman" pitchFamily="18" charset="0"/>
              </a:rPr>
              <a:t> </a:t>
            </a:r>
            <a:r>
              <a:rPr lang="en-US" sz="2400" i="1" dirty="0" err="1">
                <a:latin typeface="Times New Roman" pitchFamily="18" charset="0"/>
              </a:rPr>
              <a:t>mạng</a:t>
            </a:r>
            <a:r>
              <a:rPr lang="en-US" sz="2400" i="1" dirty="0">
                <a:latin typeface="Times New Roman" pitchFamily="18" charset="0"/>
              </a:rPr>
              <a:t> </a:t>
            </a:r>
            <a:r>
              <a:rPr lang="en-US" sz="2400" i="1" dirty="0" err="1">
                <a:latin typeface="Times New Roman" pitchFamily="18" charset="0"/>
              </a:rPr>
              <a:t>Tháng</a:t>
            </a:r>
            <a:r>
              <a:rPr lang="en-US" sz="2400" i="1" dirty="0">
                <a:latin typeface="Times New Roman" pitchFamily="18" charset="0"/>
              </a:rPr>
              <a:t> </a:t>
            </a:r>
            <a:r>
              <a:rPr lang="en-US" sz="2400" i="1" dirty="0" err="1">
                <a:latin typeface="Times New Roman" pitchFamily="18" charset="0"/>
              </a:rPr>
              <a:t>Mười</a:t>
            </a:r>
            <a:r>
              <a:rPr lang="en-US" sz="2400" i="1" dirty="0">
                <a:latin typeface="Times New Roman" pitchFamily="18" charset="0"/>
              </a:rPr>
              <a:t> </a:t>
            </a:r>
            <a:r>
              <a:rPr lang="en-US" sz="2400" i="1" dirty="0" err="1">
                <a:latin typeface="Times New Roman" pitchFamily="18" charset="0"/>
              </a:rPr>
              <a:t>năm</a:t>
            </a:r>
            <a:r>
              <a:rPr lang="en-US" sz="2400" i="1" dirty="0">
                <a:latin typeface="Times New Roman" pitchFamily="18" charset="0"/>
              </a:rPr>
              <a:t> 1917 </a:t>
            </a:r>
            <a:r>
              <a:rPr lang="en-US" sz="2400" i="1" dirty="0" err="1">
                <a:latin typeface="Times New Roman" pitchFamily="18" charset="0"/>
              </a:rPr>
              <a:t>và</a:t>
            </a:r>
            <a:r>
              <a:rPr lang="en-US" sz="2400" i="1" dirty="0">
                <a:latin typeface="Times New Roman" pitchFamily="18" charset="0"/>
              </a:rPr>
              <a:t> </a:t>
            </a:r>
            <a:r>
              <a:rPr lang="en-US" sz="2400" i="1" dirty="0" err="1">
                <a:latin typeface="Times New Roman" pitchFamily="18" charset="0"/>
              </a:rPr>
              <a:t>sự</a:t>
            </a:r>
            <a:r>
              <a:rPr lang="en-US" sz="2400" i="1" dirty="0">
                <a:latin typeface="Times New Roman" pitchFamily="18" charset="0"/>
              </a:rPr>
              <a:t> </a:t>
            </a:r>
            <a:r>
              <a:rPr lang="en-US" sz="2400" i="1" dirty="0" err="1">
                <a:latin typeface="Times New Roman" pitchFamily="18" charset="0"/>
              </a:rPr>
              <a:t>nghiệp</a:t>
            </a:r>
            <a:r>
              <a:rPr lang="en-US" sz="2400" i="1" dirty="0">
                <a:latin typeface="Times New Roman" pitchFamily="18" charset="0"/>
              </a:rPr>
              <a:t> </a:t>
            </a:r>
            <a:r>
              <a:rPr lang="en-US" sz="2400" i="1" dirty="0" err="1">
                <a:latin typeface="Times New Roman" pitchFamily="18" charset="0"/>
              </a:rPr>
              <a:t>xây</a:t>
            </a:r>
            <a:r>
              <a:rPr lang="en-US" sz="2400" i="1" dirty="0">
                <a:latin typeface="Times New Roman" pitchFamily="18" charset="0"/>
              </a:rPr>
              <a:t> </a:t>
            </a:r>
            <a:r>
              <a:rPr lang="en-US" sz="2400" i="1" dirty="0" err="1">
                <a:latin typeface="Times New Roman" pitchFamily="18" charset="0"/>
              </a:rPr>
              <a:t>dựng</a:t>
            </a:r>
            <a:r>
              <a:rPr lang="en-US" sz="2400" i="1" dirty="0">
                <a:latin typeface="Times New Roman" pitchFamily="18" charset="0"/>
              </a:rPr>
              <a:t> </a:t>
            </a:r>
            <a:r>
              <a:rPr lang="en-US" sz="2400" i="1" dirty="0" err="1">
                <a:latin typeface="Times New Roman" pitchFamily="18" charset="0"/>
              </a:rPr>
              <a:t>chủ</a:t>
            </a:r>
            <a:r>
              <a:rPr lang="en-US" sz="2400" i="1" dirty="0">
                <a:latin typeface="Times New Roman" pitchFamily="18" charset="0"/>
              </a:rPr>
              <a:t> </a:t>
            </a:r>
            <a:r>
              <a:rPr lang="en-US" sz="2400" i="1" dirty="0" err="1">
                <a:latin typeface="Times New Roman" pitchFamily="18" charset="0"/>
              </a:rPr>
              <a:t>nghĩa</a:t>
            </a:r>
            <a:r>
              <a:rPr lang="en-US" sz="2400" i="1" dirty="0">
                <a:latin typeface="Times New Roman" pitchFamily="18" charset="0"/>
              </a:rPr>
              <a:t> </a:t>
            </a:r>
            <a:r>
              <a:rPr lang="en-US" sz="2400" i="1" dirty="0" err="1">
                <a:latin typeface="Times New Roman" pitchFamily="18" charset="0"/>
              </a:rPr>
              <a:t>xã</a:t>
            </a:r>
            <a:r>
              <a:rPr lang="en-US" sz="2400" i="1" dirty="0">
                <a:latin typeface="Times New Roman" pitchFamily="18" charset="0"/>
              </a:rPr>
              <a:t> </a:t>
            </a:r>
            <a:r>
              <a:rPr lang="en-US" sz="2400" i="1" dirty="0" err="1">
                <a:latin typeface="Times New Roman" pitchFamily="18" charset="0"/>
              </a:rPr>
              <a:t>hội</a:t>
            </a:r>
            <a:r>
              <a:rPr lang="en-US" sz="2400" i="1" dirty="0">
                <a:latin typeface="Times New Roman" pitchFamily="18" charset="0"/>
              </a:rPr>
              <a:t> ở </a:t>
            </a:r>
            <a:r>
              <a:rPr lang="en-US" sz="2400" i="1" dirty="0" err="1">
                <a:latin typeface="Times New Roman" pitchFamily="18" charset="0"/>
              </a:rPr>
              <a:t>Liên</a:t>
            </a:r>
            <a:r>
              <a:rPr lang="en-US" sz="2400" i="1" dirty="0">
                <a:latin typeface="Times New Roman" pitchFamily="18" charset="0"/>
              </a:rPr>
              <a:t> </a:t>
            </a:r>
            <a:r>
              <a:rPr lang="en-US" sz="2400" i="1" dirty="0" err="1">
                <a:latin typeface="Times New Roman" pitchFamily="18" charset="0"/>
              </a:rPr>
              <a:t>Xô</a:t>
            </a:r>
            <a:r>
              <a:rPr lang="en-US" sz="2400" i="1" dirty="0">
                <a:latin typeface="Times New Roman" pitchFamily="18" charset="0"/>
              </a:rPr>
              <a:t> </a:t>
            </a:r>
            <a:r>
              <a:rPr lang="en-US" sz="2400" i="1" dirty="0" err="1">
                <a:latin typeface="Times New Roman" pitchFamily="18" charset="0"/>
              </a:rPr>
              <a:t>trong</a:t>
            </a:r>
            <a:r>
              <a:rPr lang="en-US" sz="2400" i="1" dirty="0">
                <a:latin typeface="Times New Roman" pitchFamily="18" charset="0"/>
              </a:rPr>
              <a:t> </a:t>
            </a:r>
            <a:r>
              <a:rPr lang="en-US" sz="2400" i="1" dirty="0" err="1">
                <a:latin typeface="Times New Roman" pitchFamily="18" charset="0"/>
              </a:rPr>
              <a:t>hơn</a:t>
            </a:r>
            <a:r>
              <a:rPr lang="en-US" sz="2400" i="1" dirty="0">
                <a:latin typeface="Times New Roman" pitchFamily="18" charset="0"/>
              </a:rPr>
              <a:t> 70 </a:t>
            </a:r>
            <a:r>
              <a:rPr lang="en-US" sz="2400" i="1" dirty="0" err="1">
                <a:latin typeface="Times New Roman" pitchFamily="18" charset="0"/>
              </a:rPr>
              <a:t>năm</a:t>
            </a:r>
            <a:r>
              <a:rPr lang="en-US" sz="2400" i="1" dirty="0">
                <a:latin typeface="Times New Roman" pitchFamily="18" charset="0"/>
              </a:rPr>
              <a:t> </a:t>
            </a:r>
            <a:r>
              <a:rPr lang="en-US" sz="2400" i="1" dirty="0" err="1">
                <a:latin typeface="Times New Roman" pitchFamily="18" charset="0"/>
              </a:rPr>
              <a:t>sau</a:t>
            </a:r>
            <a:r>
              <a:rPr lang="en-US" sz="2400" i="1" dirty="0">
                <a:latin typeface="Times New Roman" pitchFamily="18" charset="0"/>
              </a:rPr>
              <a:t> </a:t>
            </a:r>
            <a:r>
              <a:rPr lang="en-US" sz="2400" i="1" dirty="0" err="1">
                <a:latin typeface="Times New Roman" pitchFamily="18" charset="0"/>
              </a:rPr>
              <a:t>đó</a:t>
            </a:r>
            <a:r>
              <a:rPr lang="en-US" sz="2400" i="1" dirty="0">
                <a:latin typeface="Times New Roman" pitchFamily="18" charset="0"/>
              </a:rPr>
              <a:t>, </a:t>
            </a:r>
            <a:r>
              <a:rPr lang="en-US" sz="2400" i="1" dirty="0" err="1">
                <a:latin typeface="Times New Roman" pitchFamily="18" charset="0"/>
              </a:rPr>
              <a:t>cùng</a:t>
            </a:r>
            <a:r>
              <a:rPr lang="en-US" sz="2400" i="1" dirty="0">
                <a:latin typeface="Times New Roman" pitchFamily="18" charset="0"/>
              </a:rPr>
              <a:t> </a:t>
            </a:r>
            <a:r>
              <a:rPr lang="en-US" sz="2400" i="1" dirty="0" err="1">
                <a:latin typeface="Times New Roman" pitchFamily="18" charset="0"/>
              </a:rPr>
              <a:t>với</a:t>
            </a:r>
            <a:r>
              <a:rPr lang="en-US" sz="2400" i="1" dirty="0">
                <a:latin typeface="Times New Roman" pitchFamily="18" charset="0"/>
              </a:rPr>
              <a:t> </a:t>
            </a:r>
            <a:r>
              <a:rPr lang="en-US" sz="2400" i="1" dirty="0" err="1">
                <a:latin typeface="Times New Roman" pitchFamily="18" charset="0"/>
              </a:rPr>
              <a:t>tác</a:t>
            </a:r>
            <a:r>
              <a:rPr lang="en-US" sz="2400" i="1" dirty="0">
                <a:latin typeface="Times New Roman" pitchFamily="18" charset="0"/>
              </a:rPr>
              <a:t> </a:t>
            </a:r>
            <a:r>
              <a:rPr lang="en-US" sz="2400" i="1" dirty="0" err="1">
                <a:latin typeface="Times New Roman" pitchFamily="18" charset="0"/>
              </a:rPr>
              <a:t>động</a:t>
            </a:r>
            <a:r>
              <a:rPr lang="en-US" sz="2400" i="1" dirty="0">
                <a:latin typeface="Times New Roman" pitchFamily="18" charset="0"/>
              </a:rPr>
              <a:t> </a:t>
            </a:r>
            <a:r>
              <a:rPr lang="en-US" sz="2400" i="1" dirty="0" err="1">
                <a:latin typeface="Times New Roman" pitchFamily="18" charset="0"/>
              </a:rPr>
              <a:t>sâu</a:t>
            </a:r>
            <a:r>
              <a:rPr lang="en-US" sz="2400" i="1" dirty="0">
                <a:latin typeface="Times New Roman" pitchFamily="18" charset="0"/>
              </a:rPr>
              <a:t> </a:t>
            </a:r>
            <a:r>
              <a:rPr lang="en-US" sz="2400" i="1" dirty="0" err="1">
                <a:latin typeface="Times New Roman" pitchFamily="18" charset="0"/>
              </a:rPr>
              <a:t>sắc</a:t>
            </a:r>
            <a:r>
              <a:rPr lang="en-US" sz="2400" i="1" dirty="0">
                <a:latin typeface="Times New Roman" pitchFamily="18" charset="0"/>
              </a:rPr>
              <a:t> </a:t>
            </a:r>
            <a:r>
              <a:rPr lang="en-US" sz="2400" i="1" dirty="0" err="1">
                <a:latin typeface="Times New Roman" pitchFamily="18" charset="0"/>
              </a:rPr>
              <a:t>của</a:t>
            </a:r>
            <a:r>
              <a:rPr lang="en-US" sz="2400" i="1" dirty="0">
                <a:latin typeface="Times New Roman" pitchFamily="18" charset="0"/>
              </a:rPr>
              <a:t> </a:t>
            </a:r>
            <a:r>
              <a:rPr lang="en-US" sz="2400" i="1" dirty="0" err="1">
                <a:latin typeface="Times New Roman" pitchFamily="18" charset="0"/>
              </a:rPr>
              <a:t>những</a:t>
            </a:r>
            <a:r>
              <a:rPr lang="en-US" sz="2400" i="1" dirty="0">
                <a:latin typeface="Times New Roman" pitchFamily="18" charset="0"/>
              </a:rPr>
              <a:t> </a:t>
            </a:r>
            <a:r>
              <a:rPr lang="en-US" sz="2400" i="1" dirty="0" err="1">
                <a:latin typeface="Times New Roman" pitchFamily="18" charset="0"/>
              </a:rPr>
              <a:t>thắng</a:t>
            </a:r>
            <a:r>
              <a:rPr lang="en-US" sz="2400" i="1" dirty="0">
                <a:latin typeface="Times New Roman" pitchFamily="18" charset="0"/>
              </a:rPr>
              <a:t> </a:t>
            </a:r>
            <a:r>
              <a:rPr lang="en-US" sz="2400" i="1" dirty="0" err="1">
                <a:latin typeface="Times New Roman" pitchFamily="18" charset="0"/>
              </a:rPr>
              <a:t>lợi</a:t>
            </a:r>
            <a:r>
              <a:rPr lang="en-US" sz="2400" i="1" dirty="0">
                <a:latin typeface="Times New Roman" pitchFamily="18" charset="0"/>
              </a:rPr>
              <a:t> </a:t>
            </a:r>
            <a:r>
              <a:rPr lang="en-US" sz="2400" i="1" dirty="0" err="1">
                <a:latin typeface="Times New Roman" pitchFamily="18" charset="0"/>
              </a:rPr>
              <a:t>ấy</a:t>
            </a:r>
            <a:r>
              <a:rPr lang="en-US" sz="2400" i="1" dirty="0">
                <a:latin typeface="Times New Roman" pitchFamily="18" charset="0"/>
              </a:rPr>
              <a:t> </a:t>
            </a:r>
            <a:r>
              <a:rPr lang="en-US" sz="2400" i="1" dirty="0" err="1">
                <a:latin typeface="Times New Roman" pitchFamily="18" charset="0"/>
              </a:rPr>
              <a:t>đến</a:t>
            </a:r>
            <a:r>
              <a:rPr lang="en-US" sz="2400" i="1" dirty="0">
                <a:latin typeface="Times New Roman" pitchFamily="18" charset="0"/>
              </a:rPr>
              <a:t> </a:t>
            </a:r>
            <a:r>
              <a:rPr lang="en-US" sz="2400" i="1" dirty="0" err="1">
                <a:latin typeface="Times New Roman" pitchFamily="18" charset="0"/>
              </a:rPr>
              <a:t>các</a:t>
            </a:r>
            <a:r>
              <a:rPr lang="en-US" sz="2400" i="1" dirty="0">
                <a:latin typeface="Times New Roman" pitchFamily="18" charset="0"/>
              </a:rPr>
              <a:t> </a:t>
            </a:r>
            <a:r>
              <a:rPr lang="en-US" sz="2400" i="1" dirty="0" err="1">
                <a:latin typeface="Times New Roman" pitchFamily="18" charset="0"/>
              </a:rPr>
              <a:t>phong</a:t>
            </a:r>
            <a:r>
              <a:rPr lang="en-US" sz="2400" i="1" dirty="0">
                <a:latin typeface="Times New Roman" pitchFamily="18" charset="0"/>
              </a:rPr>
              <a:t> </a:t>
            </a:r>
            <a:r>
              <a:rPr lang="en-US" sz="2400" i="1" dirty="0" err="1">
                <a:latin typeface="Times New Roman" pitchFamily="18" charset="0"/>
              </a:rPr>
              <a:t>trào</a:t>
            </a:r>
            <a:r>
              <a:rPr lang="en-US" sz="2400" i="1" dirty="0">
                <a:latin typeface="Times New Roman" pitchFamily="18" charset="0"/>
              </a:rPr>
              <a:t> </a:t>
            </a:r>
            <a:r>
              <a:rPr lang="en-US" sz="2400" i="1" dirty="0" err="1">
                <a:latin typeface="Times New Roman" pitchFamily="18" charset="0"/>
              </a:rPr>
              <a:t>cách</a:t>
            </a:r>
            <a:r>
              <a:rPr lang="en-US" sz="2400" i="1" dirty="0">
                <a:latin typeface="Times New Roman" pitchFamily="18" charset="0"/>
              </a:rPr>
              <a:t> </a:t>
            </a:r>
            <a:r>
              <a:rPr lang="en-US" sz="2400" i="1" dirty="0" err="1">
                <a:latin typeface="Times New Roman" pitchFamily="18" charset="0"/>
              </a:rPr>
              <a:t>mạng</a:t>
            </a:r>
            <a:r>
              <a:rPr lang="en-US" sz="2400" i="1" dirty="0">
                <a:latin typeface="Times New Roman" pitchFamily="18" charset="0"/>
              </a:rPr>
              <a:t> </a:t>
            </a:r>
            <a:r>
              <a:rPr lang="en-US" sz="2400" i="1" dirty="0" err="1">
                <a:latin typeface="Times New Roman" pitchFamily="18" charset="0"/>
              </a:rPr>
              <a:t>trên</a:t>
            </a:r>
            <a:r>
              <a:rPr lang="en-US" sz="2400" i="1" dirty="0">
                <a:latin typeface="Times New Roman" pitchFamily="18" charset="0"/>
              </a:rPr>
              <a:t> </a:t>
            </a:r>
            <a:r>
              <a:rPr lang="en-US" sz="2400" i="1" dirty="0" err="1">
                <a:latin typeface="Times New Roman" pitchFamily="18" charset="0"/>
              </a:rPr>
              <a:t>thế</a:t>
            </a:r>
            <a:r>
              <a:rPr lang="en-US" sz="2400" i="1" dirty="0">
                <a:latin typeface="Times New Roman" pitchFamily="18" charset="0"/>
              </a:rPr>
              <a:t> </a:t>
            </a:r>
            <a:r>
              <a:rPr lang="en-US" sz="2400" i="1" dirty="0" err="1">
                <a:latin typeface="Times New Roman" pitchFamily="18" charset="0"/>
              </a:rPr>
              <a:t>giới</a:t>
            </a:r>
            <a:r>
              <a:rPr lang="en-US" sz="2400" i="1" dirty="0">
                <a:latin typeface="Times New Roman" pitchFamily="18" charset="0"/>
              </a:rPr>
              <a:t>, </a:t>
            </a:r>
            <a:r>
              <a:rPr lang="en-US" sz="2400" i="1" dirty="0" err="1">
                <a:latin typeface="Times New Roman" pitchFamily="18" charset="0"/>
              </a:rPr>
              <a:t>đã</a:t>
            </a:r>
            <a:r>
              <a:rPr lang="en-US" sz="2400" i="1" dirty="0">
                <a:latin typeface="Times New Roman" pitchFamily="18" charset="0"/>
              </a:rPr>
              <a:t> </a:t>
            </a:r>
            <a:r>
              <a:rPr lang="en-US" sz="2400" i="1" dirty="0" err="1">
                <a:latin typeface="Times New Roman" pitchFamily="18" charset="0"/>
              </a:rPr>
              <a:t>thật</a:t>
            </a:r>
            <a:r>
              <a:rPr lang="en-US" sz="2400" i="1" dirty="0">
                <a:latin typeface="Times New Roman" pitchFamily="18" charset="0"/>
              </a:rPr>
              <a:t> </a:t>
            </a:r>
            <a:r>
              <a:rPr lang="en-US" sz="2400" i="1" dirty="0" err="1">
                <a:latin typeface="Times New Roman" pitchFamily="18" charset="0"/>
              </a:rPr>
              <a:t>sự</a:t>
            </a:r>
            <a:r>
              <a:rPr lang="en-US" sz="2400" i="1" dirty="0">
                <a:latin typeface="Times New Roman" pitchFamily="18" charset="0"/>
              </a:rPr>
              <a:t> </a:t>
            </a:r>
            <a:r>
              <a:rPr lang="en-US" sz="2400" i="1" dirty="0" err="1">
                <a:latin typeface="Times New Roman" pitchFamily="18" charset="0"/>
              </a:rPr>
              <a:t>làm</a:t>
            </a:r>
            <a:r>
              <a:rPr lang="en-US" sz="2400" i="1" dirty="0">
                <a:latin typeface="Times New Roman" pitchFamily="18" charset="0"/>
              </a:rPr>
              <a:t> </a:t>
            </a:r>
            <a:r>
              <a:rPr lang="en-US" sz="2400" i="1" dirty="0" err="1">
                <a:latin typeface="Times New Roman" pitchFamily="18" charset="0"/>
              </a:rPr>
              <a:t>thay</a:t>
            </a:r>
            <a:r>
              <a:rPr lang="en-US" sz="2400" i="1" dirty="0">
                <a:latin typeface="Times New Roman" pitchFamily="18" charset="0"/>
              </a:rPr>
              <a:t> </a:t>
            </a:r>
            <a:r>
              <a:rPr lang="en-US" sz="2400" i="1" dirty="0" err="1">
                <a:latin typeface="Times New Roman" pitchFamily="18" charset="0"/>
              </a:rPr>
              <a:t>đổi</a:t>
            </a:r>
            <a:r>
              <a:rPr lang="en-US" sz="2400" i="1" dirty="0">
                <a:latin typeface="Times New Roman" pitchFamily="18" charset="0"/>
              </a:rPr>
              <a:t> </a:t>
            </a:r>
            <a:r>
              <a:rPr lang="en-US" sz="2400" i="1" dirty="0" err="1">
                <a:latin typeface="Times New Roman" pitchFamily="18" charset="0"/>
              </a:rPr>
              <a:t>số</a:t>
            </a:r>
            <a:r>
              <a:rPr lang="en-US" sz="2400" i="1" dirty="0">
                <a:latin typeface="Times New Roman" pitchFamily="18" charset="0"/>
              </a:rPr>
              <a:t> </a:t>
            </a:r>
            <a:r>
              <a:rPr lang="en-US" sz="2400" i="1" dirty="0" err="1">
                <a:latin typeface="Times New Roman" pitchFamily="18" charset="0"/>
              </a:rPr>
              <a:t>phận</a:t>
            </a:r>
            <a:r>
              <a:rPr lang="en-US" sz="2400" i="1" dirty="0">
                <a:latin typeface="Times New Roman" pitchFamily="18" charset="0"/>
              </a:rPr>
              <a:t> </a:t>
            </a:r>
            <a:r>
              <a:rPr lang="en-US" sz="2400" i="1" dirty="0" err="1">
                <a:latin typeface="Times New Roman" pitchFamily="18" charset="0"/>
              </a:rPr>
              <a:t>của</a:t>
            </a:r>
            <a:r>
              <a:rPr lang="en-US" sz="2400" i="1" dirty="0">
                <a:latin typeface="Times New Roman" pitchFamily="18" charset="0"/>
              </a:rPr>
              <a:t> </a:t>
            </a:r>
            <a:r>
              <a:rPr lang="en-US" sz="2400" i="1" dirty="0" err="1">
                <a:latin typeface="Times New Roman" pitchFamily="18" charset="0"/>
              </a:rPr>
              <a:t>nước</a:t>
            </a:r>
            <a:r>
              <a:rPr lang="en-US" sz="2400" i="1" dirty="0">
                <a:latin typeface="Times New Roman" pitchFamily="18" charset="0"/>
              </a:rPr>
              <a:t> </a:t>
            </a:r>
            <a:r>
              <a:rPr lang="en-US" sz="2400" i="1" dirty="0" err="1">
                <a:latin typeface="Times New Roman" pitchFamily="18" charset="0"/>
              </a:rPr>
              <a:t>Nga</a:t>
            </a:r>
            <a:r>
              <a:rPr lang="en-US" sz="2400" i="1" dirty="0">
                <a:latin typeface="Times New Roman" pitchFamily="18" charset="0"/>
              </a:rPr>
              <a:t> </a:t>
            </a:r>
            <a:r>
              <a:rPr lang="en-US" sz="2400" i="1" dirty="0" err="1">
                <a:latin typeface="Times New Roman" pitchFamily="18" charset="0"/>
              </a:rPr>
              <a:t>và</a:t>
            </a:r>
            <a:r>
              <a:rPr lang="en-US" sz="2400" i="1" dirty="0">
                <a:latin typeface="Times New Roman" pitchFamily="18" charset="0"/>
              </a:rPr>
              <a:t> </a:t>
            </a:r>
            <a:r>
              <a:rPr lang="en-US" sz="2400" i="1" dirty="0" err="1">
                <a:latin typeface="Times New Roman" pitchFamily="18" charset="0"/>
              </a:rPr>
              <a:t>nhiều</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tộc</a:t>
            </a:r>
            <a:r>
              <a:rPr lang="en-US" sz="2400" i="1" dirty="0">
                <a:latin typeface="Times New Roman" pitchFamily="18" charset="0"/>
              </a:rPr>
              <a:t> </a:t>
            </a:r>
            <a:r>
              <a:rPr lang="en-US" sz="2400" i="1" dirty="0" err="1">
                <a:latin typeface="Times New Roman" pitchFamily="18" charset="0"/>
              </a:rPr>
              <a:t>khác</a:t>
            </a:r>
            <a:r>
              <a:rPr lang="en-US" sz="2400" i="1" dirty="0">
                <a:latin typeface="Times New Roman" pitchFamily="18" charset="0"/>
              </a:rPr>
              <a:t>, </a:t>
            </a:r>
            <a:r>
              <a:rPr lang="en-US" sz="2400" i="1" dirty="0" err="1">
                <a:latin typeface="Times New Roman" pitchFamily="18" charset="0"/>
              </a:rPr>
              <a:t>đánh</a:t>
            </a:r>
            <a:r>
              <a:rPr lang="en-US" sz="2400" i="1" dirty="0">
                <a:latin typeface="Times New Roman" pitchFamily="18" charset="0"/>
              </a:rPr>
              <a:t> </a:t>
            </a:r>
            <a:r>
              <a:rPr lang="en-US" sz="2400" i="1" dirty="0" err="1">
                <a:latin typeface="Times New Roman" pitchFamily="18" charset="0"/>
              </a:rPr>
              <a:t>dấu</a:t>
            </a:r>
            <a:r>
              <a:rPr lang="en-US" sz="2400" i="1" dirty="0">
                <a:latin typeface="Times New Roman" pitchFamily="18" charset="0"/>
              </a:rPr>
              <a:t> </a:t>
            </a:r>
            <a:r>
              <a:rPr lang="en-US" sz="2400" i="1" dirty="0" err="1">
                <a:latin typeface="Times New Roman" pitchFamily="18" charset="0"/>
              </a:rPr>
              <a:t>một</a:t>
            </a:r>
            <a:r>
              <a:rPr lang="en-US" sz="2400" i="1" dirty="0">
                <a:latin typeface="Times New Roman" pitchFamily="18" charset="0"/>
              </a:rPr>
              <a:t> </a:t>
            </a:r>
            <a:r>
              <a:rPr lang="en-US" sz="2400" i="1" dirty="0" err="1">
                <a:latin typeface="Times New Roman" pitchFamily="18" charset="0"/>
              </a:rPr>
              <a:t>bước</a:t>
            </a:r>
            <a:r>
              <a:rPr lang="en-US" sz="2400" i="1" dirty="0">
                <a:latin typeface="Times New Roman" pitchFamily="18" charset="0"/>
              </a:rPr>
              <a:t> </a:t>
            </a:r>
            <a:r>
              <a:rPr lang="en-US" sz="2400" i="1" dirty="0" err="1">
                <a:latin typeface="Times New Roman" pitchFamily="18" charset="0"/>
              </a:rPr>
              <a:t>tiến</a:t>
            </a:r>
            <a:r>
              <a:rPr lang="en-US" sz="2400" i="1" dirty="0">
                <a:latin typeface="Times New Roman" pitchFamily="18" charset="0"/>
              </a:rPr>
              <a:t> </a:t>
            </a:r>
            <a:r>
              <a:rPr lang="en-US" sz="2400" i="1" dirty="0" err="1">
                <a:latin typeface="Times New Roman" pitchFamily="18" charset="0"/>
              </a:rPr>
              <a:t>lớn</a:t>
            </a:r>
            <a:r>
              <a:rPr lang="en-US" sz="2400" i="1" dirty="0">
                <a:latin typeface="Times New Roman" pitchFamily="18" charset="0"/>
              </a:rPr>
              <a:t> </a:t>
            </a:r>
            <a:r>
              <a:rPr lang="en-US" sz="2400" i="1" dirty="0" err="1">
                <a:latin typeface="Times New Roman" pitchFamily="18" charset="0"/>
              </a:rPr>
              <a:t>của</a:t>
            </a:r>
            <a:r>
              <a:rPr lang="en-US" sz="2400" i="1" dirty="0">
                <a:latin typeface="Times New Roman" pitchFamily="18" charset="0"/>
              </a:rPr>
              <a:t> </a:t>
            </a:r>
            <a:r>
              <a:rPr lang="en-US" sz="2400" i="1" dirty="0" err="1">
                <a:latin typeface="Times New Roman" pitchFamily="18" charset="0"/>
              </a:rPr>
              <a:t>nhân</a:t>
            </a:r>
            <a:r>
              <a:rPr lang="en-US" sz="2400" i="1" dirty="0">
                <a:latin typeface="Times New Roman" pitchFamily="18" charset="0"/>
              </a:rPr>
              <a:t> </a:t>
            </a:r>
            <a:r>
              <a:rPr lang="en-US" sz="2400" i="1" dirty="0" err="1">
                <a:latin typeface="Times New Roman" pitchFamily="18" charset="0"/>
              </a:rPr>
              <a:t>loại</a:t>
            </a:r>
            <a:r>
              <a:rPr lang="en-US" sz="2400" i="1" dirty="0">
                <a:latin typeface="Times New Roman" pitchFamily="18" charset="0"/>
              </a:rPr>
              <a:t> </a:t>
            </a:r>
            <a:r>
              <a:rPr lang="en-US" sz="2400" i="1" dirty="0" err="1">
                <a:latin typeface="Times New Roman" pitchFamily="18" charset="0"/>
              </a:rPr>
              <a:t>trong</a:t>
            </a:r>
            <a:r>
              <a:rPr lang="en-US" sz="2400" i="1" dirty="0">
                <a:latin typeface="Times New Roman" pitchFamily="18" charset="0"/>
              </a:rPr>
              <a:t> </a:t>
            </a:r>
            <a:r>
              <a:rPr lang="en-US" sz="2400" i="1" dirty="0" err="1">
                <a:latin typeface="Times New Roman" pitchFamily="18" charset="0"/>
              </a:rPr>
              <a:t>tiến</a:t>
            </a:r>
            <a:r>
              <a:rPr lang="en-US" sz="2400" i="1" dirty="0">
                <a:latin typeface="Times New Roman" pitchFamily="18" charset="0"/>
              </a:rPr>
              <a:t> </a:t>
            </a:r>
            <a:r>
              <a:rPr lang="en-US" sz="2400" i="1" dirty="0" err="1">
                <a:latin typeface="Times New Roman" pitchFamily="18" charset="0"/>
              </a:rPr>
              <a:t>trình</a:t>
            </a:r>
            <a:r>
              <a:rPr lang="en-US" sz="2400" i="1" dirty="0">
                <a:latin typeface="Times New Roman" pitchFamily="18" charset="0"/>
              </a:rPr>
              <a:t> </a:t>
            </a:r>
            <a:r>
              <a:rPr lang="en-US" sz="2400" i="1" dirty="0" err="1">
                <a:latin typeface="Times New Roman" pitchFamily="18" charset="0"/>
              </a:rPr>
              <a:t>lịch</a:t>
            </a:r>
            <a:r>
              <a:rPr lang="en-US" sz="2400" i="1" dirty="0">
                <a:latin typeface="Times New Roman" pitchFamily="18" charset="0"/>
              </a:rPr>
              <a:t> </a:t>
            </a:r>
            <a:r>
              <a:rPr lang="en-US" sz="2400" i="1" dirty="0" err="1">
                <a:latin typeface="Times New Roman" pitchFamily="18" charset="0"/>
              </a:rPr>
              <a:t>sử</a:t>
            </a:r>
            <a:r>
              <a:rPr lang="en-US" sz="2400" i="1" dirty="0">
                <a:latin typeface="Times New Roman" pitchFamily="18" charset="0"/>
              </a:rPr>
              <a:t>.</a:t>
            </a:r>
            <a:r>
              <a:rPr lang="en-US" sz="2400" dirty="0">
                <a:latin typeface="Times New Roman" pitchFamily="18" charset="0"/>
              </a:rPr>
              <a:t> </a:t>
            </a:r>
          </a:p>
        </p:txBody>
      </p:sp>
      <p:pic>
        <p:nvPicPr>
          <p:cNvPr id="55301" name="Picture 8"/>
          <p:cNvPicPr>
            <a:picLocks noChangeAspect="1" noChangeArrowheads="1"/>
          </p:cNvPicPr>
          <p:nvPr/>
        </p:nvPicPr>
        <p:blipFill>
          <a:blip r:embed="rId4" cstate="print"/>
          <a:srcRect/>
          <a:stretch>
            <a:fillRect/>
          </a:stretch>
        </p:blipFill>
        <p:spPr bwMode="auto">
          <a:xfrm>
            <a:off x="5283200" y="3786188"/>
            <a:ext cx="5892800" cy="28432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Giai phong thu do"/>
          <p:cNvPicPr>
            <a:picLocks noChangeAspect="1" noChangeArrowheads="1"/>
          </p:cNvPicPr>
          <p:nvPr/>
        </p:nvPicPr>
        <p:blipFill>
          <a:blip r:embed="rId2" cstate="print"/>
          <a:srcRect/>
          <a:stretch>
            <a:fillRect/>
          </a:stretch>
        </p:blipFill>
        <p:spPr bwMode="auto">
          <a:xfrm>
            <a:off x="203200" y="2133600"/>
            <a:ext cx="4978400" cy="3519488"/>
          </a:xfrm>
          <a:prstGeom prst="rect">
            <a:avLst/>
          </a:prstGeom>
          <a:noFill/>
          <a:ln w="38100">
            <a:noFill/>
            <a:miter lim="800000"/>
            <a:headEnd/>
            <a:tailEnd/>
          </a:ln>
        </p:spPr>
      </p:pic>
      <p:sp>
        <p:nvSpPr>
          <p:cNvPr id="56323" name="TextBox 1"/>
          <p:cNvSpPr txBox="1">
            <a:spLocks noChangeArrowheads="1"/>
          </p:cNvSpPr>
          <p:nvPr/>
        </p:nvSpPr>
        <p:spPr bwMode="auto">
          <a:xfrm>
            <a:off x="2203669" y="336331"/>
            <a:ext cx="7010400" cy="523875"/>
          </a:xfrm>
          <a:prstGeom prst="rect">
            <a:avLst/>
          </a:prstGeom>
          <a:noFill/>
          <a:ln w="9525">
            <a:noFill/>
            <a:miter lim="800000"/>
            <a:headEnd/>
            <a:tailEnd/>
          </a:ln>
        </p:spPr>
        <p:txBody>
          <a:bodyPr>
            <a:spAutoFit/>
          </a:bodyPr>
          <a:lstStyle/>
          <a:p>
            <a:r>
              <a:rPr lang="en-US" sz="2800" b="1" dirty="0" smtClean="0">
                <a:latin typeface="Times New Roman" pitchFamily="18" charset="0"/>
                <a:cs typeface="Times New Roman" pitchFamily="18" charset="0"/>
              </a:rPr>
              <a:t>- Con </a:t>
            </a:r>
            <a:r>
              <a:rPr lang="en-US" sz="2800" b="1" dirty="0" err="1">
                <a:latin typeface="Times New Roman" pitchFamily="18" charset="0"/>
                <a:cs typeface="Times New Roman" pitchFamily="18" charset="0"/>
              </a:rPr>
              <a:t>đường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giải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phóng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tộc</a:t>
            </a:r>
            <a:endParaRPr lang="en-US" sz="2800" b="1" dirty="0">
              <a:latin typeface="Times New Roman" pitchFamily="18" charset="0"/>
              <a:cs typeface="Times New Roman" pitchFamily="18" charset="0"/>
            </a:endParaRPr>
          </a:p>
        </p:txBody>
      </p:sp>
      <p:pic>
        <p:nvPicPr>
          <p:cNvPr id="56324" name="Picture 2" descr="i43_103159"/>
          <p:cNvPicPr>
            <a:picLocks noChangeAspect="1" noChangeArrowheads="1"/>
          </p:cNvPicPr>
          <p:nvPr/>
        </p:nvPicPr>
        <p:blipFill>
          <a:blip r:embed="rId3" cstate="print"/>
          <a:srcRect/>
          <a:stretch>
            <a:fillRect/>
          </a:stretch>
        </p:blipFill>
        <p:spPr bwMode="auto">
          <a:xfrm>
            <a:off x="304800" y="4876800"/>
            <a:ext cx="1320800" cy="742950"/>
          </a:xfrm>
          <a:prstGeom prst="rect">
            <a:avLst/>
          </a:prstGeom>
          <a:noFill/>
          <a:ln w="9525">
            <a:noFill/>
            <a:miter lim="800000"/>
            <a:headEnd/>
            <a:tailEnd/>
          </a:ln>
        </p:spPr>
      </p:pic>
      <p:sp>
        <p:nvSpPr>
          <p:cNvPr id="56325" name="TextBox 4"/>
          <p:cNvSpPr txBox="1">
            <a:spLocks noChangeArrowheads="1"/>
          </p:cNvSpPr>
          <p:nvPr/>
        </p:nvSpPr>
        <p:spPr bwMode="auto">
          <a:xfrm>
            <a:off x="1933903" y="796158"/>
            <a:ext cx="9690538" cy="1200329"/>
          </a:xfrm>
          <a:prstGeom prst="rect">
            <a:avLst/>
          </a:prstGeom>
          <a:noFill/>
          <a:ln w="9525">
            <a:noFill/>
            <a:miter lim="800000"/>
            <a:headEnd/>
            <a:tailEnd/>
          </a:ln>
        </p:spPr>
        <p:txBody>
          <a:bodyPr wrap="square">
            <a:spAutoFit/>
          </a:bodyPr>
          <a:lstStyle/>
          <a:p>
            <a:pPr algn="just"/>
            <a:r>
              <a:rPr lang="en-US" sz="2400" dirty="0">
                <a:latin typeface="Times New Roman" pitchFamily="18" charset="0"/>
                <a:cs typeface="Times New Roman" pitchFamily="18" charset="0"/>
              </a:rPr>
              <a:t>CMT10 </a:t>
            </a:r>
            <a:r>
              <a:rPr lang="en-US" sz="2400" dirty="0" err="1">
                <a:latin typeface="Times New Roman" pitchFamily="18" charset="0"/>
                <a:cs typeface="Times New Roman" pitchFamily="18" charset="0"/>
              </a:rPr>
              <a:t>Nga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chỉ</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một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cuộc</a:t>
            </a:r>
            <a:r>
              <a:rPr lang="en-US" sz="2400" dirty="0">
                <a:latin typeface="Times New Roman" pitchFamily="18" charset="0"/>
                <a:cs typeface="Times New Roman" pitchFamily="18" charset="0"/>
              </a:rPr>
              <a:t> CM </a:t>
            </a:r>
            <a:r>
              <a:rPr lang="en-US" sz="2400" dirty="0" err="1">
                <a:latin typeface="Times New Roman" pitchFamily="18" charset="0"/>
                <a:cs typeface="Times New Roman" pitchFamily="18" charset="0"/>
              </a:rPr>
              <a:t>vô</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sản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còn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một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cuộc</a:t>
            </a:r>
            <a:r>
              <a:rPr lang="en-US" sz="2400" dirty="0">
                <a:latin typeface="Times New Roman" pitchFamily="18" charset="0"/>
                <a:cs typeface="Times New Roman" pitchFamily="18" charset="0"/>
              </a:rPr>
              <a:t> CM </a:t>
            </a:r>
            <a:r>
              <a:rPr lang="en-US" sz="2400" dirty="0" err="1">
                <a:latin typeface="Times New Roman" pitchFamily="18" charset="0"/>
                <a:cs typeface="Times New Roman" pitchFamily="18" charset="0"/>
              </a:rPr>
              <a:t>giải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phóng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mở</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ra</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trước</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mắt</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thời</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đại</a:t>
            </a:r>
            <a:r>
              <a:rPr lang="en-US" sz="2400" b="1" i="1" dirty="0">
                <a:latin typeface="Times New Roman" pitchFamily="18" charset="0"/>
                <a:cs typeface="Times New Roman" pitchFamily="18" charset="0"/>
              </a:rPr>
              <a:t> CM </a:t>
            </a:r>
            <a:r>
              <a:rPr lang="en-US" sz="2400" b="1" i="1" dirty="0" err="1">
                <a:latin typeface="Times New Roman" pitchFamily="18" charset="0"/>
                <a:cs typeface="Times New Roman" pitchFamily="18" charset="0"/>
              </a:rPr>
              <a:t>chống</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đế</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quốc</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thời</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đại</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giải</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phóng</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dân</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tộc</a:t>
            </a:r>
            <a:r>
              <a:rPr lang="en-US" sz="2400" dirty="0">
                <a:latin typeface="Times New Roman" pitchFamily="18" charset="0"/>
                <a:cs typeface="Times New Roman" pitchFamily="18" charset="0"/>
              </a:rPr>
              <a:t>”.</a:t>
            </a:r>
          </a:p>
        </p:txBody>
      </p:sp>
      <p:pic>
        <p:nvPicPr>
          <p:cNvPr id="56326" name="Picture 30" descr="Lenin-Trotzki_1920-05-20_auf_dem_Roten_Platz_(Original)"/>
          <p:cNvPicPr>
            <a:picLocks noChangeAspect="1" noChangeArrowheads="1"/>
          </p:cNvPicPr>
          <p:nvPr/>
        </p:nvPicPr>
        <p:blipFill>
          <a:blip r:embed="rId4" cstate="print">
            <a:lum contrast="60000"/>
          </a:blip>
          <a:srcRect/>
          <a:stretch>
            <a:fillRect/>
          </a:stretch>
        </p:blipFill>
        <p:spPr bwMode="auto">
          <a:xfrm>
            <a:off x="5283200" y="3505200"/>
            <a:ext cx="3962400" cy="2362200"/>
          </a:xfrm>
          <a:prstGeom prst="rect">
            <a:avLst/>
          </a:prstGeom>
          <a:noFill/>
          <a:ln w="9525">
            <a:noFill/>
            <a:miter lim="800000"/>
            <a:headEnd/>
            <a:tailEnd/>
          </a:ln>
        </p:spPr>
      </p:pic>
      <p:sp>
        <p:nvSpPr>
          <p:cNvPr id="56327" name="TextBox 7"/>
          <p:cNvSpPr txBox="1">
            <a:spLocks noChangeArrowheads="1"/>
          </p:cNvSpPr>
          <p:nvPr/>
        </p:nvSpPr>
        <p:spPr bwMode="auto">
          <a:xfrm>
            <a:off x="5181600" y="1782764"/>
            <a:ext cx="6908800" cy="1200329"/>
          </a:xfrm>
          <a:prstGeom prst="rect">
            <a:avLst/>
          </a:prstGeom>
          <a:noFill/>
          <a:ln w="9525">
            <a:noFill/>
            <a:miter lim="800000"/>
            <a:headEnd/>
            <a:tailEnd/>
          </a:ln>
        </p:spPr>
        <p:txBody>
          <a:bodyPr>
            <a:spAutoFit/>
          </a:bodyPr>
          <a:lstStyle/>
          <a:p>
            <a:pPr algn="just"/>
            <a:r>
              <a:rPr lang="en-US" sz="2400" b="1" i="1">
                <a:latin typeface="Times New Roman" pitchFamily="18" charset="0"/>
                <a:cs typeface="Times New Roman" pitchFamily="18" charset="0"/>
              </a:rPr>
              <a:t>“Chỉ có giải phóng giai cấp vô sản thì mới giải phóng được dân tộc</a:t>
            </a:r>
            <a:r>
              <a:rPr lang="en-US" sz="2400">
                <a:latin typeface="Times New Roman" pitchFamily="18" charset="0"/>
                <a:cs typeface="Times New Roman" pitchFamily="18" charset="0"/>
              </a:rPr>
              <a:t>; cả hai cuộc giải phóng này chỉ có thể là sự nghiệp của CNCS và của CM thế giới”.</a:t>
            </a:r>
          </a:p>
        </p:txBody>
      </p:sp>
      <p:sp>
        <p:nvSpPr>
          <p:cNvPr id="56328" name="TextBox 8"/>
          <p:cNvSpPr txBox="1">
            <a:spLocks noChangeArrowheads="1"/>
          </p:cNvSpPr>
          <p:nvPr/>
        </p:nvSpPr>
        <p:spPr bwMode="auto">
          <a:xfrm>
            <a:off x="203200" y="5962048"/>
            <a:ext cx="11505324" cy="830262"/>
          </a:xfrm>
          <a:prstGeom prst="rect">
            <a:avLst/>
          </a:prstGeom>
          <a:noFill/>
          <a:ln w="9525">
            <a:noFill/>
            <a:miter lim="800000"/>
            <a:headEnd/>
            <a:tailEnd/>
          </a:ln>
        </p:spPr>
        <p:txBody>
          <a:bodyPr wrap="square">
            <a:spAutoFit/>
          </a:bodyPr>
          <a:lstStyle/>
          <a:p>
            <a:pPr algn="just"/>
            <a:r>
              <a:rPr lang="en-US" sz="2400" b="1" i="1" dirty="0">
                <a:solidFill>
                  <a:srgbClr val="FF0000"/>
                </a:solidFill>
                <a:latin typeface="Times New Roman" pitchFamily="18" charset="0"/>
                <a:cs typeface="Times New Roman" pitchFamily="18" charset="0"/>
              </a:rPr>
              <a:t>“</a:t>
            </a:r>
            <a:r>
              <a:rPr lang="en-US" sz="2400" b="1" i="1" dirty="0" err="1">
                <a:solidFill>
                  <a:srgbClr val="FF0000"/>
                </a:solidFill>
                <a:latin typeface="Times New Roman" pitchFamily="18" charset="0"/>
                <a:cs typeface="Times New Roman" pitchFamily="18" charset="0"/>
              </a:rPr>
              <a:t>Muốn</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cứu</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nước</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và</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giải</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phóng</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dân</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tộc</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không</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có</a:t>
            </a:r>
            <a:r>
              <a:rPr lang="en-US" sz="2400" b="1" i="1" dirty="0">
                <a:solidFill>
                  <a:srgbClr val="FF0000"/>
                </a:solidFill>
                <a:latin typeface="Times New Roman" pitchFamily="18" charset="0"/>
                <a:cs typeface="Times New Roman" pitchFamily="18" charset="0"/>
              </a:rPr>
              <a:t> con </a:t>
            </a:r>
            <a:r>
              <a:rPr lang="en-US" sz="2400" b="1" i="1" dirty="0" err="1">
                <a:solidFill>
                  <a:srgbClr val="FF0000"/>
                </a:solidFill>
                <a:latin typeface="Times New Roman" pitchFamily="18" charset="0"/>
                <a:cs typeface="Times New Roman" pitchFamily="18" charset="0"/>
              </a:rPr>
              <a:t>đường</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nào</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khác</a:t>
            </a:r>
            <a:r>
              <a:rPr lang="en-US" sz="2400" b="1" i="1" dirty="0">
                <a:solidFill>
                  <a:srgbClr val="FF0000"/>
                </a:solidFill>
                <a:latin typeface="Times New Roman" pitchFamily="18" charset="0"/>
                <a:cs typeface="Times New Roman" pitchFamily="18" charset="0"/>
              </a:rPr>
              <a:t> con </a:t>
            </a:r>
            <a:r>
              <a:rPr lang="en-US" sz="2400" b="1" i="1" dirty="0" err="1">
                <a:solidFill>
                  <a:srgbClr val="FF0000"/>
                </a:solidFill>
                <a:latin typeface="Times New Roman" pitchFamily="18" charset="0"/>
                <a:cs typeface="Times New Roman" pitchFamily="18" charset="0"/>
              </a:rPr>
              <a:t>đường</a:t>
            </a:r>
            <a:r>
              <a:rPr lang="en-US" sz="2400" b="1" i="1" dirty="0">
                <a:solidFill>
                  <a:srgbClr val="FF0000"/>
                </a:solidFill>
                <a:latin typeface="Times New Roman" pitchFamily="18" charset="0"/>
                <a:cs typeface="Times New Roman" pitchFamily="18" charset="0"/>
              </a:rPr>
              <a:t> CM </a:t>
            </a:r>
            <a:r>
              <a:rPr lang="en-US" sz="2400" b="1" i="1" dirty="0" err="1">
                <a:solidFill>
                  <a:srgbClr val="FF0000"/>
                </a:solidFill>
                <a:latin typeface="Times New Roman" pitchFamily="18" charset="0"/>
                <a:cs typeface="Times New Roman" pitchFamily="18" charset="0"/>
              </a:rPr>
              <a:t>vô</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sản</a:t>
            </a:r>
            <a:r>
              <a:rPr lang="en-US" sz="2400" b="1" i="1" dirty="0">
                <a:solidFill>
                  <a:srgbClr val="FF0000"/>
                </a:solidFill>
                <a:latin typeface="Times New Roman" pitchFamily="18" charset="0"/>
                <a:cs typeface="Times New Roman" pitchFamily="18" charset="0"/>
              </a:rPr>
              <a:t>”</a:t>
            </a:r>
          </a:p>
        </p:txBody>
      </p:sp>
      <p:sp>
        <p:nvSpPr>
          <p:cNvPr id="10" name="Documents"/>
          <p:cNvSpPr>
            <a:spLocks noEditPoints="1" noChangeArrowheads="1"/>
          </p:cNvSpPr>
          <p:nvPr/>
        </p:nvSpPr>
        <p:spPr bwMode="auto">
          <a:xfrm>
            <a:off x="9245600" y="3429000"/>
            <a:ext cx="2743200" cy="2590800"/>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FFFFCC">
                  <a:gamma/>
                  <a:shade val="82353"/>
                  <a:invGamma/>
                </a:srgbClr>
              </a:gs>
              <a:gs pos="50000">
                <a:srgbClr val="FFFFCC"/>
              </a:gs>
              <a:gs pos="100000">
                <a:srgbClr val="FFFFCC">
                  <a:gamma/>
                  <a:shade val="82353"/>
                  <a:invGamma/>
                </a:srgbClr>
              </a:gs>
            </a:gsLst>
            <a:lin ang="5400000" scaled="1"/>
          </a:gradFill>
          <a:ln w="28575">
            <a:solidFill>
              <a:schemeClr val="bg1"/>
            </a:solidFill>
            <a:miter lim="800000"/>
            <a:headEnd/>
            <a:tailEnd/>
          </a:ln>
          <a:effectLst>
            <a:outerShdw dist="107763" dir="18900000" algn="ctr" rotWithShape="0">
              <a:srgbClr val="808080">
                <a:alpha val="50000"/>
              </a:srgbClr>
            </a:outerShdw>
          </a:effectLst>
        </p:spPr>
        <p:txBody>
          <a:bodyPr/>
          <a:lstStyle/>
          <a:p>
            <a:pPr algn="ctr"/>
            <a:r>
              <a:rPr lang="en-US" sz="1100" b="1">
                <a:solidFill>
                  <a:srgbClr val="0000CC"/>
                </a:solidFill>
                <a:effectLst>
                  <a:outerShdw blurRad="38100" dist="38100" dir="2700000" algn="tl">
                    <a:srgbClr val="000000"/>
                  </a:outerShdw>
                </a:effectLst>
                <a:latin typeface=".VnSouthern" pitchFamily="34" charset="0"/>
              </a:rPr>
              <a:t>B¶n S¬ th¶o</a:t>
            </a:r>
            <a:r>
              <a:rPr lang="en-US" sz="1400" b="1">
                <a:solidFill>
                  <a:srgbClr val="0000CC"/>
                </a:solidFill>
                <a:effectLst>
                  <a:outerShdw blurRad="38100" dist="38100" dir="2700000" algn="tl">
                    <a:srgbClr val="000000"/>
                  </a:outerShdw>
                </a:effectLst>
                <a:latin typeface=".VnTime" pitchFamily="34" charset="0"/>
              </a:rPr>
              <a:t>  </a:t>
            </a:r>
          </a:p>
          <a:p>
            <a:pPr algn="ctr"/>
            <a:r>
              <a:rPr lang="en-US" sz="1100" b="1" i="1">
                <a:solidFill>
                  <a:srgbClr val="0000CC"/>
                </a:solidFill>
                <a:effectLst>
                  <a:outerShdw blurRad="38100" dist="38100" dir="2700000" algn="tl">
                    <a:srgbClr val="000000"/>
                  </a:outerShdw>
                </a:effectLst>
                <a:latin typeface=".VnTime" pitchFamily="34" charset="0"/>
              </a:rPr>
              <a:t>LÇn thø nhÊt</a:t>
            </a:r>
          </a:p>
          <a:p>
            <a:pPr algn="ctr"/>
            <a:endParaRPr lang="en-US" sz="400" b="1" i="1">
              <a:solidFill>
                <a:srgbClr val="0000CC"/>
              </a:solidFill>
              <a:effectLst>
                <a:outerShdw blurRad="38100" dist="38100" dir="2700000" algn="tl">
                  <a:srgbClr val="000000"/>
                </a:outerShdw>
              </a:effectLst>
              <a:latin typeface=".VnTifani HeavyH" pitchFamily="34" charset="0"/>
            </a:endParaRPr>
          </a:p>
          <a:p>
            <a:pPr algn="ctr"/>
            <a:endParaRPr lang="en-US" sz="200" b="1">
              <a:solidFill>
                <a:srgbClr val="0000CC"/>
              </a:solidFill>
              <a:effectLst>
                <a:outerShdw blurRad="38100" dist="38100" dir="2700000" algn="tl">
                  <a:srgbClr val="000000"/>
                </a:outerShdw>
              </a:effectLst>
              <a:latin typeface=".VnTifani HeavyH" pitchFamily="34" charset="0"/>
            </a:endParaRPr>
          </a:p>
          <a:p>
            <a:pPr algn="ctr"/>
            <a:endParaRPr lang="en-US" sz="200" b="1">
              <a:solidFill>
                <a:srgbClr val="0000CC"/>
              </a:solidFill>
              <a:effectLst>
                <a:outerShdw blurRad="38100" dist="38100" dir="2700000" algn="tl">
                  <a:srgbClr val="000000"/>
                </a:outerShdw>
              </a:effectLst>
              <a:latin typeface=".VnTifani HeavyH" pitchFamily="34" charset="0"/>
            </a:endParaRPr>
          </a:p>
          <a:p>
            <a:pPr algn="ctr"/>
            <a:r>
              <a:rPr lang="en-US" sz="1100" b="1">
                <a:solidFill>
                  <a:srgbClr val="0000CC"/>
                </a:solidFill>
                <a:effectLst>
                  <a:outerShdw blurRad="38100" dist="38100" dir="2700000" algn="tl">
                    <a:srgbClr val="000000"/>
                  </a:outerShdw>
                </a:effectLst>
                <a:latin typeface=".VnTifani HeavyH" pitchFamily="34" charset="0"/>
              </a:rPr>
              <a:t>Nh÷ng </a:t>
            </a:r>
          </a:p>
          <a:p>
            <a:pPr algn="ctr"/>
            <a:r>
              <a:rPr lang="en-US" sz="1100" b="1">
                <a:solidFill>
                  <a:srgbClr val="0000CC"/>
                </a:solidFill>
                <a:effectLst>
                  <a:outerShdw blurRad="38100" dist="38100" dir="2700000" algn="tl">
                    <a:srgbClr val="000000"/>
                  </a:outerShdw>
                </a:effectLst>
                <a:latin typeface=".VnTifani HeavyH" pitchFamily="34" charset="0"/>
              </a:rPr>
              <a:t>luËn c­¬ng </a:t>
            </a:r>
          </a:p>
          <a:p>
            <a:pPr algn="ctr"/>
            <a:r>
              <a:rPr lang="en-US" sz="1100" b="1">
                <a:solidFill>
                  <a:srgbClr val="0000CC"/>
                </a:solidFill>
                <a:effectLst>
                  <a:outerShdw blurRad="38100" dist="38100" dir="2700000" algn="tl">
                    <a:srgbClr val="000000"/>
                  </a:outerShdw>
                </a:effectLst>
                <a:latin typeface=".VnTifani HeavyH" pitchFamily="34" charset="0"/>
              </a:rPr>
              <a:t>vÒ vÊn ®Ò </a:t>
            </a:r>
          </a:p>
          <a:p>
            <a:pPr algn="ctr"/>
            <a:r>
              <a:rPr lang="en-US" sz="1100" b="1">
                <a:solidFill>
                  <a:srgbClr val="0000CC"/>
                </a:solidFill>
                <a:effectLst>
                  <a:outerShdw blurRad="38100" dist="38100" dir="2700000" algn="tl">
                    <a:srgbClr val="000000"/>
                  </a:outerShdw>
                </a:effectLst>
                <a:latin typeface=".VnTifani HeavyH" pitchFamily="34" charset="0"/>
              </a:rPr>
              <a:t>d©n téc vµ thuéc ®Þa</a:t>
            </a:r>
          </a:p>
          <a:p>
            <a:pPr algn="ctr"/>
            <a:r>
              <a:rPr lang="en-US" sz="1600" b="1">
                <a:solidFill>
                  <a:srgbClr val="0000CC"/>
                </a:solidFill>
                <a:effectLst>
                  <a:outerShdw blurRad="38100" dist="38100" dir="2700000" algn="tl">
                    <a:srgbClr val="000000"/>
                  </a:outerShdw>
                </a:effectLst>
                <a:latin typeface=".VnTime" pitchFamily="34" charset="0"/>
              </a:rPr>
              <a:t> </a:t>
            </a:r>
          </a:p>
          <a:p>
            <a:pPr algn="ctr"/>
            <a:r>
              <a:rPr lang="en-US" sz="1200" b="1" i="1">
                <a:solidFill>
                  <a:srgbClr val="0000CC"/>
                </a:solidFill>
                <a:effectLst>
                  <a:outerShdw blurRad="38100" dist="38100" dir="2700000" algn="tl">
                    <a:srgbClr val="000000"/>
                  </a:outerShdw>
                </a:effectLst>
                <a:latin typeface=".VnTime" pitchFamily="34" charset="0"/>
              </a:rPr>
              <a:t>V.I. Lªnin </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1"/>
          <p:cNvSpPr txBox="1">
            <a:spLocks noChangeArrowheads="1"/>
          </p:cNvSpPr>
          <p:nvPr/>
        </p:nvSpPr>
        <p:spPr bwMode="auto">
          <a:xfrm>
            <a:off x="2186152" y="496615"/>
            <a:ext cx="5486400" cy="1200329"/>
          </a:xfrm>
          <a:prstGeom prst="rect">
            <a:avLst/>
          </a:prstGeom>
          <a:noFill/>
          <a:ln w="9525">
            <a:noFill/>
            <a:miter lim="800000"/>
            <a:headEnd/>
            <a:tailEnd/>
          </a:ln>
        </p:spPr>
        <p:txBody>
          <a:bodyPr wrap="square">
            <a:spAutoFit/>
          </a:bodyPr>
          <a:lstStyle/>
          <a:p>
            <a:pPr algn="just"/>
            <a:r>
              <a:rPr lang="en-US" sz="2400" b="1" dirty="0" smtClean="0">
                <a:latin typeface="Times New Roman" pitchFamily="18" charset="0"/>
                <a:cs typeface="Times New Roman" pitchFamily="18" charset="0"/>
              </a:rPr>
              <a:t>b,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giải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phóng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dân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tộc</a:t>
            </a:r>
            <a:r>
              <a:rPr lang="en-US" sz="2400" b="1" dirty="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trong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điều</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kiện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cách</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mạng</a:t>
            </a:r>
            <a:r>
              <a:rPr lang="en-US" sz="2400" b="1" dirty="0" smtClean="0">
                <a:latin typeface="Times New Roman" pitchFamily="18" charset="0"/>
                <a:cs typeface="Times New Roman" pitchFamily="18" charset="0"/>
              </a:rPr>
              <a:t> VN </a:t>
            </a:r>
            <a:r>
              <a:rPr lang="en-US" sz="2400" b="1" dirty="0" err="1" smtClean="0">
                <a:latin typeface="Times New Roman" pitchFamily="18" charset="0"/>
                <a:cs typeface="Times New Roman" pitchFamily="18" charset="0"/>
              </a:rPr>
              <a:t>muốn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thắng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lợi</a:t>
            </a:r>
            <a:r>
              <a:rPr lang="en-US" sz="2400" b="1" dirty="0" smtClean="0">
                <a:latin typeface="Times New Roman" pitchFamily="18" charset="0"/>
                <a:cs typeface="Times New Roman" pitchFamily="18" charset="0"/>
              </a:rPr>
              <a:t> </a:t>
            </a:r>
            <a:r>
              <a:rPr lang="en-US" sz="2400" b="1" dirty="0" err="1">
                <a:latin typeface="Times New Roman" pitchFamily="18" charset="0"/>
                <a:cs typeface="Times New Roman" pitchFamily="18" charset="0"/>
              </a:rPr>
              <a:t>phải</a:t>
            </a:r>
            <a:r>
              <a:rPr lang="en-US" sz="2400" b="1" dirty="0">
                <a:latin typeface="Times New Roman" pitchFamily="18" charset="0"/>
                <a:cs typeface="Times New Roman" pitchFamily="18" charset="0"/>
              </a:rPr>
              <a:t> do </a:t>
            </a:r>
            <a:r>
              <a:rPr lang="en-US" sz="2400" b="1" dirty="0" err="1">
                <a:latin typeface="Times New Roman" pitchFamily="18" charset="0"/>
                <a:cs typeface="Times New Roman" pitchFamily="18" charset="0"/>
              </a:rPr>
              <a:t>Đảng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Cộng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sản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lãnh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đạo</a:t>
            </a:r>
            <a:endParaRPr lang="en-US" sz="2400" b="1" dirty="0">
              <a:latin typeface="Times New Roman" pitchFamily="18" charset="0"/>
              <a:cs typeface="Times New Roman" pitchFamily="18" charset="0"/>
            </a:endParaRPr>
          </a:p>
        </p:txBody>
      </p:sp>
      <p:pic>
        <p:nvPicPr>
          <p:cNvPr id="57348" name="Picture 6" descr="58"/>
          <p:cNvPicPr>
            <a:picLocks noChangeAspect="1" noChangeArrowheads="1"/>
          </p:cNvPicPr>
          <p:nvPr/>
        </p:nvPicPr>
        <p:blipFill>
          <a:blip r:embed="rId2" cstate="print"/>
          <a:srcRect/>
          <a:stretch>
            <a:fillRect/>
          </a:stretch>
        </p:blipFill>
        <p:spPr bwMode="auto">
          <a:xfrm rot="566206">
            <a:off x="7660218" y="747714"/>
            <a:ext cx="3862916" cy="3400425"/>
          </a:xfrm>
          <a:prstGeom prst="rect">
            <a:avLst/>
          </a:prstGeom>
          <a:noFill/>
          <a:ln w="9525">
            <a:noFill/>
            <a:miter lim="800000"/>
            <a:headEnd/>
            <a:tailEnd/>
          </a:ln>
        </p:spPr>
      </p:pic>
      <p:pic>
        <p:nvPicPr>
          <p:cNvPr id="57349" name="Picture 8" descr="Bia sach Ban an che do thuc dan Phap"/>
          <p:cNvPicPr>
            <a:picLocks noChangeAspect="1" noChangeArrowheads="1"/>
          </p:cNvPicPr>
          <p:nvPr/>
        </p:nvPicPr>
        <p:blipFill>
          <a:blip r:embed="rId3" cstate="print"/>
          <a:srcRect/>
          <a:stretch>
            <a:fillRect/>
          </a:stretch>
        </p:blipFill>
        <p:spPr bwMode="auto">
          <a:xfrm>
            <a:off x="6726768" y="4495800"/>
            <a:ext cx="2010833" cy="2057400"/>
          </a:xfrm>
          <a:prstGeom prst="rect">
            <a:avLst/>
          </a:prstGeom>
          <a:noFill/>
          <a:ln w="9525">
            <a:noFill/>
            <a:miter lim="800000"/>
            <a:headEnd/>
            <a:tailEnd/>
          </a:ln>
        </p:spPr>
      </p:pic>
      <p:pic>
        <p:nvPicPr>
          <p:cNvPr id="57350" name="Picture 9" descr="Bia sach Duong Cach Menh"/>
          <p:cNvPicPr>
            <a:picLocks noChangeAspect="1" noChangeArrowheads="1"/>
          </p:cNvPicPr>
          <p:nvPr/>
        </p:nvPicPr>
        <p:blipFill>
          <a:blip r:embed="rId4" cstate="print"/>
          <a:srcRect/>
          <a:stretch>
            <a:fillRect/>
          </a:stretch>
        </p:blipFill>
        <p:spPr bwMode="auto">
          <a:xfrm>
            <a:off x="8769352" y="3886200"/>
            <a:ext cx="3321049" cy="2819400"/>
          </a:xfrm>
          <a:prstGeom prst="rect">
            <a:avLst/>
          </a:prstGeom>
          <a:noFill/>
          <a:ln w="9525">
            <a:noFill/>
            <a:miter lim="800000"/>
            <a:headEnd/>
            <a:tailEnd/>
          </a:ln>
        </p:spPr>
      </p:pic>
      <p:sp>
        <p:nvSpPr>
          <p:cNvPr id="57351" name="TextBox 6"/>
          <p:cNvSpPr txBox="1">
            <a:spLocks noChangeArrowheads="1"/>
          </p:cNvSpPr>
          <p:nvPr/>
        </p:nvSpPr>
        <p:spPr bwMode="auto">
          <a:xfrm>
            <a:off x="188384" y="4038601"/>
            <a:ext cx="6502400" cy="1938992"/>
          </a:xfrm>
          <a:prstGeom prst="rect">
            <a:avLst/>
          </a:prstGeom>
          <a:noFill/>
          <a:ln w="9525">
            <a:noFill/>
            <a:miter lim="800000"/>
            <a:headEnd/>
            <a:tailEnd/>
          </a:ln>
        </p:spPr>
        <p:txBody>
          <a:bodyPr>
            <a:spAutoFit/>
          </a:bodyPr>
          <a:lstStyle/>
          <a:p>
            <a:pPr algn="just"/>
            <a:r>
              <a:rPr lang="en-US" sz="2400" i="1">
                <a:latin typeface="Times New Roman" pitchFamily="18" charset="0"/>
                <a:cs typeface="Times New Roman" pitchFamily="18" charset="0"/>
              </a:rPr>
              <a:t>“Trước hết phải có Đảng cách mệnh, để trong thì vận động và tổ chức dân chúng, ngoài thì liên lạc với dân tộc bị áp bức và giai cấp vô sản mọi nơi. Đảng có vững CM mới thành công, cũng như người lái đò có vững thuyền mới chạy”.</a:t>
            </a:r>
          </a:p>
        </p:txBody>
      </p:sp>
      <p:sp>
        <p:nvSpPr>
          <p:cNvPr id="57352" name="TextBox 7"/>
          <p:cNvSpPr txBox="1">
            <a:spLocks noChangeArrowheads="1"/>
          </p:cNvSpPr>
          <p:nvPr/>
        </p:nvSpPr>
        <p:spPr bwMode="auto">
          <a:xfrm>
            <a:off x="409904" y="1820918"/>
            <a:ext cx="7010400" cy="1938992"/>
          </a:xfrm>
          <a:prstGeom prst="rect">
            <a:avLst/>
          </a:prstGeom>
          <a:noFill/>
          <a:ln w="9525">
            <a:noFill/>
            <a:miter lim="800000"/>
            <a:headEnd/>
            <a:tailEnd/>
          </a:ln>
        </p:spPr>
        <p:txBody>
          <a:bodyPr>
            <a:spAutoFit/>
          </a:bodyPr>
          <a:lstStyle/>
          <a:p>
            <a:pPr algn="just"/>
            <a:r>
              <a:rPr lang="en-US" sz="2400" dirty="0" err="1">
                <a:latin typeface="Times New Roman" pitchFamily="18" charset="0"/>
                <a:cs typeface="Times New Roman" pitchFamily="18" charset="0"/>
              </a:rPr>
              <a:t>Muốn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làm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mệnh</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a:t>
            </a:r>
            <a:r>
              <a:rPr lang="en-US" sz="2400" i="1" dirty="0" err="1">
                <a:latin typeface="Times New Roman" pitchFamily="18" charset="0"/>
                <a:cs typeface="Times New Roman" pitchFamily="18" charset="0"/>
              </a:rPr>
              <a:t>trước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phải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làm</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cho</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dân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giác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ngộ</a:t>
            </a:r>
            <a:r>
              <a:rPr lang="en-US" sz="2400" i="1" dirty="0">
                <a:latin typeface="Times New Roman" pitchFamily="18" charset="0"/>
                <a:cs typeface="Times New Roman" pitchFamily="18" charset="0"/>
              </a:rPr>
              <a:t> … </a:t>
            </a:r>
            <a:r>
              <a:rPr lang="en-US" sz="2400" i="1" dirty="0" err="1">
                <a:latin typeface="Times New Roman" pitchFamily="18" charset="0"/>
                <a:cs typeface="Times New Roman" pitchFamily="18" charset="0"/>
              </a:rPr>
              <a:t>phải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giảng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giải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lý</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luận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và</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chủ</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nghĩa</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cho</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dân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hiểu</a:t>
            </a:r>
            <a:r>
              <a:rPr lang="en-US" sz="2400" dirty="0">
                <a:latin typeface="Times New Roman" pitchFamily="18" charset="0"/>
                <a:cs typeface="Times New Roman" pitchFamily="18" charset="0"/>
              </a:rPr>
              <a:t>”, “</a:t>
            </a:r>
            <a:r>
              <a:rPr lang="en-US" sz="2400" i="1" dirty="0" err="1">
                <a:latin typeface="Times New Roman" pitchFamily="18" charset="0"/>
                <a:cs typeface="Times New Roman" pitchFamily="18" charset="0"/>
              </a:rPr>
              <a:t>cách</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mệnh</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phải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hiểu</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phong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trào</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thế</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giới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phải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bày</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sách</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lược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cho</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dân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Vậy</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nên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sức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cách</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mệnh</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phải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tập</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trung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muốn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tập</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trung</a:t>
            </a:r>
            <a:r>
              <a:rPr lang="en-US" sz="2400"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phải</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có</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đảng</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cách</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mệnh</a:t>
            </a:r>
            <a:r>
              <a:rPr lang="en-US" sz="2400" dirty="0">
                <a:latin typeface="Times New Roman" pitchFamily="18" charset="0"/>
                <a:cs typeface="Times New Roman" pitchFamily="18" charset="0"/>
              </a:rPr>
              <a:t>’’</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1"/>
          <p:cNvSpPr txBox="1">
            <a:spLocks noChangeArrowheads="1"/>
          </p:cNvSpPr>
          <p:nvPr/>
        </p:nvSpPr>
        <p:spPr bwMode="auto">
          <a:xfrm>
            <a:off x="2231698" y="273763"/>
            <a:ext cx="9572038" cy="523875"/>
          </a:xfrm>
          <a:prstGeom prst="rect">
            <a:avLst/>
          </a:prstGeom>
          <a:noFill/>
          <a:ln w="9525">
            <a:noFill/>
            <a:miter lim="800000"/>
            <a:headEnd/>
            <a:tailEnd/>
          </a:ln>
        </p:spPr>
        <p:txBody>
          <a:bodyPr wrap="square">
            <a:spAutoFit/>
          </a:bodyPr>
          <a:lstStyle/>
          <a:p>
            <a:r>
              <a:rPr lang="en-US" sz="2800" b="1" i="1" dirty="0" err="1" smtClean="0">
                <a:latin typeface="Times New Roman" pitchFamily="18" charset="0"/>
                <a:cs typeface="Times New Roman" pitchFamily="18" charset="0"/>
              </a:rPr>
              <a:t>Đảng</a:t>
            </a:r>
            <a:r>
              <a:rPr lang="en-US" sz="2800" b="1" i="1" dirty="0" smtClean="0">
                <a:latin typeface="Times New Roman" pitchFamily="18" charset="0"/>
                <a:cs typeface="Times New Roman" pitchFamily="18" charset="0"/>
              </a:rPr>
              <a:t> </a:t>
            </a:r>
            <a:r>
              <a:rPr lang="en-US" sz="2800" b="1" i="1" dirty="0" err="1">
                <a:latin typeface="Times New Roman" pitchFamily="18" charset="0"/>
                <a:cs typeface="Times New Roman" pitchFamily="18" charset="0"/>
              </a:rPr>
              <a:t>Cộng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sản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Việt</a:t>
            </a:r>
            <a:r>
              <a:rPr lang="en-US" sz="2800" b="1" i="1" dirty="0">
                <a:latin typeface="Times New Roman" pitchFamily="18" charset="0"/>
                <a:cs typeface="Times New Roman" pitchFamily="18" charset="0"/>
              </a:rPr>
              <a:t> Nam </a:t>
            </a:r>
            <a:r>
              <a:rPr lang="en-US" sz="2800" b="1" i="1" dirty="0" err="1">
                <a:latin typeface="Times New Roman" pitchFamily="18" charset="0"/>
                <a:cs typeface="Times New Roman" pitchFamily="18" charset="0"/>
              </a:rPr>
              <a:t>là</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người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lãnh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đạo</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duy</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nhất</a:t>
            </a:r>
            <a:endParaRPr lang="en-US" sz="2800" b="1" i="1" dirty="0">
              <a:latin typeface="Times New Roman" pitchFamily="18" charset="0"/>
              <a:cs typeface="Times New Roman" pitchFamily="18" charset="0"/>
            </a:endParaRPr>
          </a:p>
        </p:txBody>
      </p:sp>
      <p:pic>
        <p:nvPicPr>
          <p:cNvPr id="58371" name="Picture 3" descr="Anh 46"/>
          <p:cNvPicPr>
            <a:picLocks noChangeAspect="1" noChangeArrowheads="1"/>
          </p:cNvPicPr>
          <p:nvPr/>
        </p:nvPicPr>
        <p:blipFill>
          <a:blip r:embed="rId2" cstate="print"/>
          <a:srcRect/>
          <a:stretch>
            <a:fillRect/>
          </a:stretch>
        </p:blipFill>
        <p:spPr bwMode="auto">
          <a:xfrm>
            <a:off x="508000" y="838200"/>
            <a:ext cx="11277600" cy="54673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Anh 44"/>
          <p:cNvPicPr>
            <a:picLocks noGrp="1" noChangeAspect="1" noChangeArrowheads="1"/>
          </p:cNvPicPr>
          <p:nvPr>
            <p:ph/>
          </p:nvPr>
        </p:nvPicPr>
        <p:blipFill>
          <a:blip r:embed="rId2" cstate="print"/>
          <a:srcRect/>
          <a:stretch>
            <a:fillRect/>
          </a:stretch>
        </p:blipFill>
        <p:spPr>
          <a:xfrm>
            <a:off x="609600" y="990600"/>
            <a:ext cx="11176000" cy="5867400"/>
          </a:xfrm>
        </p:spPr>
      </p:pic>
    </p:spTree>
  </p:cSld>
  <p:clrMapOvr>
    <a:masterClrMapping/>
  </p:clrMapOvr>
  <p:transition spd="med">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ChangeArrowheads="1"/>
          </p:cNvSpPr>
          <p:nvPr/>
        </p:nvSpPr>
        <p:spPr bwMode="auto">
          <a:xfrm>
            <a:off x="2149303" y="240746"/>
            <a:ext cx="9243910" cy="11318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vi-VN"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3.1. </a:t>
            </a:r>
            <a:r>
              <a:rPr kumimoji="0" lang="en-US" sz="2400" b="1" i="0" u="none" strike="noStrike" cap="none" normalizeH="0" baseline="0" dirty="0" err="1" smtClean="0">
                <a:ln>
                  <a:noFill/>
                </a:ln>
                <a:solidFill>
                  <a:srgbClr val="FF0000"/>
                </a:solidFill>
                <a:effectLst/>
                <a:latin typeface="Arial" pitchFamily="34" charset="0"/>
                <a:ea typeface="Times New Roman" pitchFamily="18" charset="0"/>
                <a:cs typeface="Arial" pitchFamily="34" charset="0"/>
              </a:rPr>
              <a:t>Tư</a:t>
            </a:r>
            <a:r>
              <a:rPr kumimoji="0" lang="en-US"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 </a:t>
            </a:r>
            <a:r>
              <a:rPr kumimoji="0" lang="en-US" sz="2400" b="1" i="0" u="none" strike="noStrike" cap="none" normalizeH="0" baseline="0" dirty="0" err="1" smtClean="0">
                <a:ln>
                  <a:noFill/>
                </a:ln>
                <a:solidFill>
                  <a:srgbClr val="FF0000"/>
                </a:solidFill>
                <a:effectLst/>
                <a:latin typeface="Arial" pitchFamily="34" charset="0"/>
                <a:ea typeface="Times New Roman" pitchFamily="18" charset="0"/>
                <a:cs typeface="Arial" pitchFamily="34" charset="0"/>
              </a:rPr>
              <a:t>tưởng</a:t>
            </a:r>
            <a:r>
              <a:rPr kumimoji="0" lang="en-US"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 </a:t>
            </a:r>
            <a:r>
              <a:rPr kumimoji="0" lang="en-US" sz="2400" b="1" i="0" u="none" strike="noStrike" cap="none" normalizeH="0" baseline="0" dirty="0" err="1" smtClean="0">
                <a:ln>
                  <a:noFill/>
                </a:ln>
                <a:solidFill>
                  <a:srgbClr val="FF0000"/>
                </a:solidFill>
                <a:effectLst/>
                <a:latin typeface="Arial" pitchFamily="34" charset="0"/>
                <a:ea typeface="Times New Roman" pitchFamily="18" charset="0"/>
                <a:cs typeface="Arial" pitchFamily="34" charset="0"/>
              </a:rPr>
              <a:t>Hồ</a:t>
            </a:r>
            <a:r>
              <a:rPr kumimoji="0" lang="en-US"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 </a:t>
            </a:r>
            <a:r>
              <a:rPr kumimoji="0" lang="en-US" sz="2400" b="1" i="0" u="none" strike="noStrike" cap="none" normalizeH="0" baseline="0" dirty="0" err="1" smtClean="0">
                <a:ln>
                  <a:noFill/>
                </a:ln>
                <a:solidFill>
                  <a:srgbClr val="FF0000"/>
                </a:solidFill>
                <a:effectLst/>
                <a:latin typeface="Arial" pitchFamily="34" charset="0"/>
                <a:ea typeface="Times New Roman" pitchFamily="18" charset="0"/>
                <a:cs typeface="Arial" pitchFamily="34" charset="0"/>
              </a:rPr>
              <a:t>Chí</a:t>
            </a:r>
            <a:r>
              <a:rPr kumimoji="0" lang="en-US"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 Minh </a:t>
            </a:r>
            <a:r>
              <a:rPr kumimoji="0" lang="vi-VN"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về độc lập dân tộc</a:t>
            </a:r>
            <a:endParaRPr kumimoji="0" lang="en-US" sz="16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vi-VN"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3.1.1. Vấn đề độc lập dân tộc</a:t>
            </a:r>
            <a:endParaRPr kumimoji="0" lang="vi-VN" sz="3600" b="0" i="0" u="none" strike="noStrike" cap="none" normalizeH="0" baseline="0" dirty="0" smtClean="0">
              <a:ln>
                <a:noFill/>
              </a:ln>
              <a:solidFill>
                <a:srgbClr val="FF0000"/>
              </a:solidFill>
              <a:effectLst/>
              <a:latin typeface="Arial" pitchFamily="34" charset="0"/>
              <a:cs typeface="Arial" pitchFamily="34" charset="0"/>
            </a:endParaRPr>
          </a:p>
        </p:txBody>
      </p:sp>
      <p:sp>
        <p:nvSpPr>
          <p:cNvPr id="5" name="TextBox 4"/>
          <p:cNvSpPr txBox="1"/>
          <p:nvPr/>
        </p:nvSpPr>
        <p:spPr>
          <a:xfrm>
            <a:off x="399393" y="1492469"/>
            <a:ext cx="9606455" cy="400110"/>
          </a:xfrm>
          <a:prstGeom prst="rect">
            <a:avLst/>
          </a:prstGeom>
          <a:noFill/>
        </p:spPr>
        <p:txBody>
          <a:bodyPr wrap="square" rtlCol="0">
            <a:spAutoFit/>
          </a:bodyPr>
          <a:lstStyle/>
          <a:p>
            <a:pPr algn="just"/>
            <a:r>
              <a:rPr lang="en-US" sz="2000" b="1" dirty="0" smtClean="0">
                <a:solidFill>
                  <a:schemeClr val="accent1"/>
                </a:solidFill>
              </a:rPr>
              <a:t>a, </a:t>
            </a:r>
            <a:r>
              <a:rPr lang="en-US" sz="2000" b="1" dirty="0" err="1" smtClean="0">
                <a:solidFill>
                  <a:schemeClr val="accent1"/>
                </a:solidFill>
              </a:rPr>
              <a:t>Độc</a:t>
            </a:r>
            <a:r>
              <a:rPr lang="en-US" sz="2000" b="1" dirty="0" smtClean="0">
                <a:solidFill>
                  <a:schemeClr val="accent1"/>
                </a:solidFill>
              </a:rPr>
              <a:t> </a:t>
            </a:r>
            <a:r>
              <a:rPr lang="en-US" sz="2000" b="1" dirty="0" err="1" smtClean="0">
                <a:solidFill>
                  <a:schemeClr val="accent1"/>
                </a:solidFill>
              </a:rPr>
              <a:t>lập</a:t>
            </a:r>
            <a:r>
              <a:rPr lang="en-US" sz="2000" b="1" dirty="0" smtClean="0">
                <a:solidFill>
                  <a:schemeClr val="accent1"/>
                </a:solidFill>
              </a:rPr>
              <a:t>, </a:t>
            </a:r>
            <a:r>
              <a:rPr lang="en-US" sz="2000" b="1" dirty="0" err="1" smtClean="0">
                <a:solidFill>
                  <a:schemeClr val="accent1"/>
                </a:solidFill>
              </a:rPr>
              <a:t>tự</a:t>
            </a:r>
            <a:r>
              <a:rPr lang="en-US" sz="2000" b="1" dirty="0" smtClean="0">
                <a:solidFill>
                  <a:schemeClr val="accent1"/>
                </a:solidFill>
              </a:rPr>
              <a:t> do </a:t>
            </a:r>
            <a:r>
              <a:rPr lang="en-US" sz="2000" b="1" dirty="0" err="1" smtClean="0">
                <a:solidFill>
                  <a:schemeClr val="accent1"/>
                </a:solidFill>
              </a:rPr>
              <a:t>là</a:t>
            </a:r>
            <a:r>
              <a:rPr lang="en-US" sz="2000" b="1" dirty="0" smtClean="0">
                <a:solidFill>
                  <a:schemeClr val="accent1"/>
                </a:solidFill>
              </a:rPr>
              <a:t> </a:t>
            </a:r>
            <a:r>
              <a:rPr lang="en-US" sz="2000" b="1" dirty="0" err="1" smtClean="0">
                <a:solidFill>
                  <a:schemeClr val="accent1"/>
                </a:solidFill>
              </a:rPr>
              <a:t>quyền</a:t>
            </a:r>
            <a:r>
              <a:rPr lang="en-US" sz="2000" b="1" dirty="0" smtClean="0">
                <a:solidFill>
                  <a:schemeClr val="accent1"/>
                </a:solidFill>
              </a:rPr>
              <a:t> </a:t>
            </a:r>
            <a:r>
              <a:rPr lang="en-US" sz="2000" b="1" dirty="0" err="1" smtClean="0">
                <a:solidFill>
                  <a:schemeClr val="accent1"/>
                </a:solidFill>
              </a:rPr>
              <a:t>thiêng</a:t>
            </a:r>
            <a:r>
              <a:rPr lang="en-US" sz="2000" b="1" dirty="0" smtClean="0">
                <a:solidFill>
                  <a:schemeClr val="accent1"/>
                </a:solidFill>
              </a:rPr>
              <a:t> </a:t>
            </a:r>
            <a:r>
              <a:rPr lang="en-US" sz="2000" b="1" dirty="0" err="1" smtClean="0">
                <a:solidFill>
                  <a:schemeClr val="accent1"/>
                </a:solidFill>
              </a:rPr>
              <a:t>liêng</a:t>
            </a:r>
            <a:r>
              <a:rPr lang="en-US" sz="2000" b="1" dirty="0" smtClean="0">
                <a:solidFill>
                  <a:schemeClr val="accent1"/>
                </a:solidFill>
              </a:rPr>
              <a:t> </a:t>
            </a:r>
            <a:r>
              <a:rPr lang="en-US" sz="2000" b="1" dirty="0" err="1" smtClean="0">
                <a:solidFill>
                  <a:schemeClr val="accent1"/>
                </a:solidFill>
              </a:rPr>
              <a:t>bất</a:t>
            </a:r>
            <a:r>
              <a:rPr lang="en-US" sz="2000" b="1" dirty="0" smtClean="0">
                <a:solidFill>
                  <a:schemeClr val="accent1"/>
                </a:solidFill>
              </a:rPr>
              <a:t> </a:t>
            </a:r>
            <a:r>
              <a:rPr lang="en-US" sz="2000" b="1" dirty="0" err="1" smtClean="0">
                <a:solidFill>
                  <a:schemeClr val="accent1"/>
                </a:solidFill>
              </a:rPr>
              <a:t>khả</a:t>
            </a:r>
            <a:r>
              <a:rPr lang="en-US" sz="2000" b="1" dirty="0" smtClean="0">
                <a:solidFill>
                  <a:schemeClr val="accent1"/>
                </a:solidFill>
              </a:rPr>
              <a:t> </a:t>
            </a:r>
            <a:r>
              <a:rPr lang="en-US" sz="2000" b="1" dirty="0" err="1" smtClean="0">
                <a:solidFill>
                  <a:schemeClr val="accent1"/>
                </a:solidFill>
              </a:rPr>
              <a:t>xâm</a:t>
            </a:r>
            <a:r>
              <a:rPr lang="en-US" sz="2000" b="1" dirty="0" smtClean="0">
                <a:solidFill>
                  <a:schemeClr val="accent1"/>
                </a:solidFill>
              </a:rPr>
              <a:t> </a:t>
            </a:r>
            <a:r>
              <a:rPr lang="en-US" sz="2000" b="1" dirty="0" err="1" smtClean="0">
                <a:solidFill>
                  <a:schemeClr val="accent1"/>
                </a:solidFill>
              </a:rPr>
              <a:t>phạm</a:t>
            </a:r>
            <a:r>
              <a:rPr lang="en-US" sz="2000" b="1" dirty="0" smtClean="0">
                <a:solidFill>
                  <a:schemeClr val="accent1"/>
                </a:solidFill>
              </a:rPr>
              <a:t> </a:t>
            </a:r>
            <a:r>
              <a:rPr lang="en-US" sz="2000" b="1" dirty="0" err="1" smtClean="0">
                <a:solidFill>
                  <a:schemeClr val="accent1"/>
                </a:solidFill>
              </a:rPr>
              <a:t>của</a:t>
            </a:r>
            <a:r>
              <a:rPr lang="en-US" sz="2000" b="1" dirty="0" smtClean="0">
                <a:solidFill>
                  <a:schemeClr val="accent1"/>
                </a:solidFill>
              </a:rPr>
              <a:t> </a:t>
            </a:r>
            <a:r>
              <a:rPr lang="en-US" sz="2000" b="1" dirty="0" err="1" smtClean="0">
                <a:solidFill>
                  <a:schemeClr val="accent1"/>
                </a:solidFill>
              </a:rPr>
              <a:t>tất</a:t>
            </a:r>
            <a:r>
              <a:rPr lang="en-US" sz="2000" b="1" dirty="0" smtClean="0">
                <a:solidFill>
                  <a:schemeClr val="accent1"/>
                </a:solidFill>
              </a:rPr>
              <a:t> </a:t>
            </a:r>
            <a:r>
              <a:rPr lang="en-US" sz="2000" b="1" dirty="0" err="1" smtClean="0">
                <a:solidFill>
                  <a:schemeClr val="accent1"/>
                </a:solidFill>
              </a:rPr>
              <a:t>cả</a:t>
            </a:r>
            <a:r>
              <a:rPr lang="en-US" sz="2000" b="1" dirty="0" smtClean="0">
                <a:solidFill>
                  <a:schemeClr val="accent1"/>
                </a:solidFill>
              </a:rPr>
              <a:t> </a:t>
            </a:r>
            <a:r>
              <a:rPr lang="en-US" sz="2000" b="1" dirty="0" err="1" smtClean="0">
                <a:solidFill>
                  <a:schemeClr val="accent1"/>
                </a:solidFill>
              </a:rPr>
              <a:t>các</a:t>
            </a:r>
            <a:r>
              <a:rPr lang="en-US" sz="2000" b="1" dirty="0" smtClean="0">
                <a:solidFill>
                  <a:schemeClr val="accent1"/>
                </a:solidFill>
              </a:rPr>
              <a:t> </a:t>
            </a:r>
            <a:r>
              <a:rPr lang="en-US" sz="2000" b="1" dirty="0" err="1" smtClean="0">
                <a:solidFill>
                  <a:schemeClr val="accent1"/>
                </a:solidFill>
              </a:rPr>
              <a:t>dân</a:t>
            </a:r>
            <a:r>
              <a:rPr lang="en-US" sz="2000" b="1" dirty="0" smtClean="0">
                <a:solidFill>
                  <a:schemeClr val="accent1"/>
                </a:solidFill>
              </a:rPr>
              <a:t> </a:t>
            </a:r>
            <a:r>
              <a:rPr lang="en-US" sz="2000" b="1" dirty="0" err="1" smtClean="0">
                <a:solidFill>
                  <a:schemeClr val="accent1"/>
                </a:solidFill>
              </a:rPr>
              <a:t>tộc</a:t>
            </a:r>
            <a:endParaRPr lang="en-US" sz="2000" b="1" dirty="0">
              <a:solidFill>
                <a:schemeClr val="accent1"/>
              </a:solidFill>
            </a:endParaRPr>
          </a:p>
        </p:txBody>
      </p:sp>
      <p:sp>
        <p:nvSpPr>
          <p:cNvPr id="6" name="TextBox 6"/>
          <p:cNvSpPr txBox="1">
            <a:spLocks noChangeArrowheads="1"/>
          </p:cNvSpPr>
          <p:nvPr/>
        </p:nvSpPr>
        <p:spPr bwMode="auto">
          <a:xfrm>
            <a:off x="486979" y="2010432"/>
            <a:ext cx="7213600" cy="1723549"/>
          </a:xfrm>
          <a:prstGeom prst="rect">
            <a:avLst/>
          </a:prstGeom>
          <a:noFill/>
          <a:ln w="9525">
            <a:noFill/>
            <a:miter lim="800000"/>
            <a:headEnd/>
            <a:tailEnd/>
          </a:ln>
        </p:spPr>
        <p:txBody>
          <a:bodyPr>
            <a:spAutoFit/>
          </a:bodyPr>
          <a:lstStyle/>
          <a:p>
            <a:pPr algn="just">
              <a:spcBef>
                <a:spcPts val="600"/>
              </a:spcBef>
              <a:spcAft>
                <a:spcPts val="600"/>
              </a:spcAft>
            </a:pP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Cách</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tiếp</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cận</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từ</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quyền</a:t>
            </a:r>
            <a:r>
              <a:rPr lang="en-US" sz="2400" b="1" i="1" dirty="0">
                <a:latin typeface="Times New Roman" pitchFamily="18" charset="0"/>
                <a:cs typeface="Times New Roman" pitchFamily="18" charset="0"/>
              </a:rPr>
              <a:t> con </a:t>
            </a:r>
            <a:r>
              <a:rPr lang="en-US" sz="2400" b="1" i="1" dirty="0" err="1">
                <a:latin typeface="Times New Roman" pitchFamily="18" charset="0"/>
                <a:cs typeface="Times New Roman" pitchFamily="18" charset="0"/>
              </a:rPr>
              <a:t>người</a:t>
            </a:r>
            <a:endParaRPr lang="en-US" sz="2400" b="1" i="1" dirty="0">
              <a:latin typeface="Times New Roman" pitchFamily="18" charset="0"/>
              <a:cs typeface="Times New Roman" pitchFamily="18" charset="0"/>
            </a:endParaRPr>
          </a:p>
          <a:p>
            <a:pPr algn="just">
              <a:spcBef>
                <a:spcPts val="600"/>
              </a:spcBef>
              <a:spcAft>
                <a:spcPts val="600"/>
              </a:spcAft>
            </a:pP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Tất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cả</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trên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thế</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giới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đều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bình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đẳng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nào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cũng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có</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quyền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quyền</a:t>
            </a:r>
            <a:r>
              <a:rPr lang="en-US" sz="2400" dirty="0">
                <a:latin typeface="Times New Roman" pitchFamily="18" charset="0"/>
                <a:cs typeface="Times New Roman" pitchFamily="18" charset="0"/>
              </a:rPr>
              <a:t> sung </a:t>
            </a:r>
            <a:r>
              <a:rPr lang="en-US" sz="2400" dirty="0" err="1">
                <a:latin typeface="Times New Roman" pitchFamily="18" charset="0"/>
                <a:cs typeface="Times New Roman" pitchFamily="18" charset="0"/>
              </a:rPr>
              <a:t>sướng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quyền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tự</a:t>
            </a:r>
            <a:r>
              <a:rPr lang="en-US" sz="2400" dirty="0">
                <a:latin typeface="Times New Roman" pitchFamily="18" charset="0"/>
                <a:cs typeface="Times New Roman" pitchFamily="18" charset="0"/>
              </a:rPr>
              <a:t> do”.</a:t>
            </a:r>
          </a:p>
        </p:txBody>
      </p:sp>
      <p:pic>
        <p:nvPicPr>
          <p:cNvPr id="7" name="Picture 5" descr="32"/>
          <p:cNvPicPr>
            <a:picLocks noChangeAspect="1" noChangeArrowheads="1"/>
          </p:cNvPicPr>
          <p:nvPr/>
        </p:nvPicPr>
        <p:blipFill>
          <a:blip r:embed="rId2" cstate="print"/>
          <a:srcRect/>
          <a:stretch>
            <a:fillRect/>
          </a:stretch>
        </p:blipFill>
        <p:spPr bwMode="auto">
          <a:xfrm>
            <a:off x="8881241" y="685802"/>
            <a:ext cx="3162593" cy="3791606"/>
          </a:xfrm>
          <a:prstGeom prst="rect">
            <a:avLst/>
          </a:prstGeom>
          <a:noFill/>
          <a:ln w="9525">
            <a:noFill/>
            <a:miter lim="800000"/>
            <a:headEnd/>
            <a:tailEnd/>
          </a:ln>
        </p:spPr>
      </p:pic>
      <p:pic>
        <p:nvPicPr>
          <p:cNvPr id="8" name="Picture 4" descr="28"/>
          <p:cNvPicPr>
            <a:picLocks noChangeAspect="1" noChangeArrowheads="1"/>
          </p:cNvPicPr>
          <p:nvPr/>
        </p:nvPicPr>
        <p:blipFill>
          <a:blip r:embed="rId3" cstate="print"/>
          <a:srcRect/>
          <a:stretch>
            <a:fillRect/>
          </a:stretch>
        </p:blipFill>
        <p:spPr bwMode="auto">
          <a:xfrm>
            <a:off x="3234754" y="4120055"/>
            <a:ext cx="3397274" cy="222042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8" descr="14"/>
          <p:cNvPicPr>
            <a:picLocks noChangeAspect="1" noChangeArrowheads="1"/>
          </p:cNvPicPr>
          <p:nvPr/>
        </p:nvPicPr>
        <p:blipFill>
          <a:blip r:embed="rId2" cstate="print"/>
          <a:srcRect/>
          <a:stretch>
            <a:fillRect/>
          </a:stretch>
        </p:blipFill>
        <p:spPr bwMode="auto">
          <a:xfrm>
            <a:off x="1625600" y="304800"/>
            <a:ext cx="8534400" cy="3533775"/>
          </a:xfrm>
          <a:prstGeom prst="rect">
            <a:avLst/>
          </a:prstGeom>
          <a:noFill/>
          <a:ln w="9525">
            <a:noFill/>
            <a:miter lim="800000"/>
            <a:headEnd/>
            <a:tailEnd/>
          </a:ln>
        </p:spPr>
      </p:pic>
      <p:sp>
        <p:nvSpPr>
          <p:cNvPr id="60419" name="Rectangle 10"/>
          <p:cNvSpPr>
            <a:spLocks noChangeArrowheads="1"/>
          </p:cNvSpPr>
          <p:nvPr/>
        </p:nvSpPr>
        <p:spPr bwMode="auto">
          <a:xfrm>
            <a:off x="203200" y="3886201"/>
            <a:ext cx="11785600" cy="1938992"/>
          </a:xfrm>
          <a:prstGeom prst="rect">
            <a:avLst/>
          </a:prstGeom>
          <a:solidFill>
            <a:schemeClr val="bg1"/>
          </a:solidFill>
          <a:ln w="9525">
            <a:noFill/>
            <a:miter lim="800000"/>
            <a:headEnd/>
            <a:tailEnd/>
          </a:ln>
        </p:spPr>
        <p:txBody>
          <a:bodyPr>
            <a:spAutoFit/>
          </a:bodyPr>
          <a:lstStyle/>
          <a:p>
            <a:pPr algn="just"/>
            <a:r>
              <a:rPr lang="en-US" sz="2400" i="1">
                <a:latin typeface="Times New Roman" pitchFamily="18" charset="0"/>
              </a:rPr>
              <a:t>“Trong nhiều nước thuộc địa, họ đã vài lần nổi dậy, nhưng lần nào cũng bị dìm trong máu. Nếu hiện nay nông dân vẫn còn ở trong tình trạng tiêu cực thì nguyên nhân là vì họ còn thiếu tổ chức, thiếu người lãnh đạo. Quốc tế Cộng Sản cần phải giúp đỡ họ tổ chức lại, cần phải cung cấp cán bộ lãnh đạo và chỉ cho họ con đường đi tới cách mạng và giải phóng” </a:t>
            </a:r>
          </a:p>
          <a:p>
            <a:pPr algn="r"/>
            <a:r>
              <a:rPr lang="en-US" sz="2400" i="1">
                <a:latin typeface="Times New Roman" pitchFamily="18" charset="0"/>
              </a:rPr>
              <a:t>                        ( Hồ Chí Minh, BNTS, t1, tr 224)</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1"/>
          <p:cNvSpPr txBox="1">
            <a:spLocks noChangeArrowheads="1"/>
          </p:cNvSpPr>
          <p:nvPr/>
        </p:nvSpPr>
        <p:spPr bwMode="auto">
          <a:xfrm>
            <a:off x="5213352" y="2133601"/>
            <a:ext cx="6775449" cy="3194721"/>
          </a:xfrm>
          <a:prstGeom prst="rect">
            <a:avLst/>
          </a:prstGeom>
          <a:noFill/>
          <a:ln w="9525">
            <a:noFill/>
            <a:miter lim="800000"/>
            <a:headEnd/>
            <a:tailEnd/>
          </a:ln>
        </p:spPr>
        <p:txBody>
          <a:bodyPr>
            <a:spAutoFit/>
          </a:bodyPr>
          <a:lstStyle/>
          <a:p>
            <a:pPr algn="just">
              <a:lnSpc>
                <a:spcPct val="120000"/>
              </a:lnSpc>
              <a:spcBef>
                <a:spcPts val="600"/>
              </a:spcBef>
              <a:spcAft>
                <a:spcPts val="600"/>
              </a:spcAft>
              <a:buFont typeface="Wingdings" pitchFamily="2" charset="2"/>
              <a:buChar char="ü"/>
            </a:pPr>
            <a:r>
              <a:rPr lang="en-US" sz="2400" b="1" i="1">
                <a:solidFill>
                  <a:srgbClr val="000000"/>
                </a:solidFill>
                <a:latin typeface="Times New Roman" pitchFamily="18" charset="0"/>
                <a:cs typeface="Times New Roman" pitchFamily="18" charset="0"/>
              </a:rPr>
              <a:t> Đảng Cộng sản Việt Nam </a:t>
            </a:r>
            <a:r>
              <a:rPr lang="en-US" sz="2400">
                <a:solidFill>
                  <a:srgbClr val="000000"/>
                </a:solidFill>
                <a:latin typeface="Times New Roman" pitchFamily="18" charset="0"/>
                <a:cs typeface="Times New Roman" pitchFamily="18" charset="0"/>
              </a:rPr>
              <a:t>là Đảng của giai cấp công nhân, của nhân dân lao động và của dân tộc Việt Nam. “là những người thợ thuyền, dân cày và lao động trí óc </a:t>
            </a:r>
            <a:r>
              <a:rPr lang="en-US" sz="2400" i="1">
                <a:solidFill>
                  <a:srgbClr val="000000"/>
                </a:solidFill>
                <a:latin typeface="Times New Roman" pitchFamily="18" charset="0"/>
                <a:cs typeface="Times New Roman" pitchFamily="18" charset="0"/>
              </a:rPr>
              <a:t>kiên quyết nhất, hăng hái nhất, trong sạch nhất</a:t>
            </a:r>
            <a:r>
              <a:rPr lang="en-US" sz="2400">
                <a:solidFill>
                  <a:srgbClr val="000000"/>
                </a:solidFill>
                <a:latin typeface="Times New Roman" pitchFamily="18" charset="0"/>
                <a:cs typeface="Times New Roman" pitchFamily="18" charset="0"/>
              </a:rPr>
              <a:t>, </a:t>
            </a:r>
            <a:r>
              <a:rPr lang="en-US" sz="2400" b="1" i="1">
                <a:solidFill>
                  <a:srgbClr val="000000"/>
                </a:solidFill>
                <a:latin typeface="Times New Roman" pitchFamily="18" charset="0"/>
                <a:cs typeface="Times New Roman" pitchFamily="18" charset="0"/>
              </a:rPr>
              <a:t>tận tâm tận lực phụng sự Tổ quốc và nhân dân</a:t>
            </a:r>
            <a:r>
              <a:rPr lang="en-US" sz="2400">
                <a:solidFill>
                  <a:srgbClr val="000000"/>
                </a:solidFill>
                <a:latin typeface="Times New Roman" pitchFamily="18" charset="0"/>
                <a:cs typeface="Times New Roman" pitchFamily="18" charset="0"/>
              </a:rPr>
              <a:t>” quy tụ được lực lượng và sức mạnh của toàn bộ giai cấp công nhân và cả dân tộc Việt Nam.</a:t>
            </a:r>
          </a:p>
        </p:txBody>
      </p:sp>
      <p:pic>
        <p:nvPicPr>
          <p:cNvPr id="61443" name="Picture 2" descr="DKMenh4"/>
          <p:cNvPicPr>
            <a:picLocks noChangeAspect="1" noChangeArrowheads="1"/>
          </p:cNvPicPr>
          <p:nvPr/>
        </p:nvPicPr>
        <p:blipFill>
          <a:blip r:embed="rId2" cstate="print">
            <a:grayscl/>
          </a:blip>
          <a:srcRect l="3076" t="3760" r="1538" b="2232"/>
          <a:stretch>
            <a:fillRect/>
          </a:stretch>
        </p:blipFill>
        <p:spPr bwMode="auto">
          <a:xfrm>
            <a:off x="135467" y="2286000"/>
            <a:ext cx="4876800" cy="2057400"/>
          </a:xfrm>
          <a:prstGeom prst="rect">
            <a:avLst/>
          </a:prstGeom>
          <a:noFill/>
          <a:ln w="38100">
            <a:noFill/>
            <a:miter lim="800000"/>
            <a:headEnd/>
            <a:tailEnd/>
          </a:ln>
        </p:spPr>
      </p:pic>
      <p:sp>
        <p:nvSpPr>
          <p:cNvPr id="61444" name="Rectangle 2" descr="CO DANG - CO TQUOC"/>
          <p:cNvSpPr>
            <a:spLocks noChangeArrowheads="1"/>
          </p:cNvSpPr>
          <p:nvPr/>
        </p:nvSpPr>
        <p:spPr bwMode="auto">
          <a:xfrm>
            <a:off x="9245600" y="76200"/>
            <a:ext cx="2844800" cy="1066800"/>
          </a:xfrm>
          <a:prstGeom prst="rect">
            <a:avLst/>
          </a:prstGeom>
          <a:blipFill dpi="0" rotWithShape="1">
            <a:blip r:embed="rId3" cstate="print"/>
            <a:srcRect/>
            <a:stretch>
              <a:fillRect/>
            </a:stretch>
          </a:blipFill>
          <a:ln w="9525">
            <a:noFill/>
            <a:miter lim="800000"/>
            <a:headEnd/>
            <a:tailEnd/>
          </a:ln>
          <a:effectLst>
            <a:prstShdw prst="shdw17" dist="17961" dir="2700000">
              <a:srgbClr val="999999"/>
            </a:prstShdw>
          </a:effectLst>
        </p:spPr>
        <p:txBody>
          <a:bodyPr wrap="none" anchor="ctr"/>
          <a:lstStyle/>
          <a:p>
            <a:endParaRPr lang="en-US"/>
          </a:p>
        </p:txBody>
      </p:sp>
      <p:sp>
        <p:nvSpPr>
          <p:cNvPr id="61445" name="Rectangle 4"/>
          <p:cNvSpPr>
            <a:spLocks noChangeArrowheads="1"/>
          </p:cNvSpPr>
          <p:nvPr/>
        </p:nvSpPr>
        <p:spPr bwMode="auto">
          <a:xfrm>
            <a:off x="2238702" y="152400"/>
            <a:ext cx="6905297" cy="1200150"/>
          </a:xfrm>
          <a:prstGeom prst="rect">
            <a:avLst/>
          </a:prstGeom>
          <a:noFill/>
          <a:ln w="9525">
            <a:noFill/>
            <a:miter lim="800000"/>
            <a:headEnd/>
            <a:tailEnd/>
          </a:ln>
        </p:spPr>
        <p:txBody>
          <a:bodyPr wrap="square">
            <a:spAutoFit/>
          </a:bodyPr>
          <a:lstStyle/>
          <a:p>
            <a:pPr algn="just">
              <a:spcBef>
                <a:spcPts val="600"/>
              </a:spcBef>
              <a:spcAft>
                <a:spcPts val="600"/>
              </a:spcAft>
              <a:buFont typeface="Wingdings" pitchFamily="2" charset="2"/>
              <a:buChar char="ü"/>
            </a:pP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Mọi</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người</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Việt</a:t>
            </a:r>
            <a:r>
              <a:rPr lang="en-US" sz="2400" i="1" dirty="0">
                <a:solidFill>
                  <a:srgbClr val="000000"/>
                </a:solidFill>
                <a:latin typeface="Times New Roman" pitchFamily="18" charset="0"/>
                <a:cs typeface="Times New Roman" pitchFamily="18" charset="0"/>
              </a:rPr>
              <a:t> Nam </a:t>
            </a:r>
            <a:r>
              <a:rPr lang="en-US" sz="2400" i="1" dirty="0" err="1">
                <a:solidFill>
                  <a:srgbClr val="000000"/>
                </a:solidFill>
                <a:latin typeface="Times New Roman" pitchFamily="18" charset="0"/>
                <a:cs typeface="Times New Roman" pitchFamily="18" charset="0"/>
              </a:rPr>
              <a:t>yêu</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nước</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đều</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thật</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sự</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cảm</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nhận</a:t>
            </a:r>
            <a:r>
              <a:rPr lang="en-US" sz="2400" i="1" dirty="0">
                <a:solidFill>
                  <a:srgbClr val="000000"/>
                </a:solidFill>
                <a:latin typeface="Times New Roman" pitchFamily="18" charset="0"/>
                <a:cs typeface="Times New Roman" pitchFamily="18" charset="0"/>
              </a:rPr>
              <a:t> ĐCS </a:t>
            </a:r>
            <a:r>
              <a:rPr lang="en-US" sz="2400" i="1" dirty="0" err="1">
                <a:solidFill>
                  <a:srgbClr val="000000"/>
                </a:solidFill>
                <a:latin typeface="Times New Roman" pitchFamily="18" charset="0"/>
                <a:cs typeface="Times New Roman" pitchFamily="18" charset="0"/>
              </a:rPr>
              <a:t>Việt</a:t>
            </a:r>
            <a:r>
              <a:rPr lang="en-US" sz="2400" i="1" dirty="0">
                <a:solidFill>
                  <a:srgbClr val="000000"/>
                </a:solidFill>
                <a:latin typeface="Times New Roman" pitchFamily="18" charset="0"/>
                <a:cs typeface="Times New Roman" pitchFamily="18" charset="0"/>
              </a:rPr>
              <a:t> Nam </a:t>
            </a:r>
            <a:r>
              <a:rPr lang="en-US" sz="2400" i="1" dirty="0" err="1">
                <a:solidFill>
                  <a:srgbClr val="000000"/>
                </a:solidFill>
                <a:latin typeface="Times New Roman" pitchFamily="18" charset="0"/>
                <a:cs typeface="Times New Roman" pitchFamily="18" charset="0"/>
              </a:rPr>
              <a:t>là</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Đảng</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của</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Bác</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Hồ</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là</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Đảng</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của</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mình</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và</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đều</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gọi</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Đảng</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là</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Đảng</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ta</a:t>
            </a:r>
            <a:r>
              <a:rPr lang="en-US" sz="2400" i="1" dirty="0">
                <a:solidFill>
                  <a:srgbClr val="000000"/>
                </a:solidFill>
                <a:latin typeface="Times New Roman" pitchFamily="18" charset="0"/>
                <a:cs typeface="Times New Roman" pitchFamily="18" charset="0"/>
              </a:rPr>
              <a:t>”.</a:t>
            </a:r>
          </a:p>
        </p:txBody>
      </p:sp>
      <p:sp>
        <p:nvSpPr>
          <p:cNvPr id="61446" name="TextBox 5"/>
          <p:cNvSpPr txBox="1">
            <a:spLocks noChangeArrowheads="1"/>
          </p:cNvSpPr>
          <p:nvPr/>
        </p:nvSpPr>
        <p:spPr bwMode="auto">
          <a:xfrm>
            <a:off x="203200" y="1379538"/>
            <a:ext cx="11785600" cy="830262"/>
          </a:xfrm>
          <a:prstGeom prst="rect">
            <a:avLst/>
          </a:prstGeom>
          <a:noFill/>
          <a:ln w="9525">
            <a:noFill/>
            <a:miter lim="800000"/>
            <a:headEnd/>
            <a:tailEnd/>
          </a:ln>
        </p:spPr>
        <p:txBody>
          <a:bodyPr>
            <a:spAutoFit/>
          </a:bodyPr>
          <a:lstStyle/>
          <a:p>
            <a:pPr algn="just"/>
            <a:r>
              <a:rPr lang="en-US" sz="2400" b="1" i="1">
                <a:solidFill>
                  <a:srgbClr val="FF0066"/>
                </a:solidFill>
                <a:latin typeface="Times New Roman" pitchFamily="18" charset="0"/>
                <a:cs typeface="Times New Roman" pitchFamily="18" charset="0"/>
              </a:rPr>
              <a:t>Đảng là ngọn cờ lãnh đạo duy nhất đối với CMVN và trở thành nhân tố hàng đầu đảm bảo mọi thắng lợi của CM.</a:t>
            </a:r>
          </a:p>
        </p:txBody>
      </p:sp>
      <p:pic>
        <p:nvPicPr>
          <p:cNvPr id="61447" name="Picture 2" descr="HNTLDang"/>
          <p:cNvPicPr>
            <a:picLocks noChangeAspect="1" noChangeArrowheads="1"/>
          </p:cNvPicPr>
          <p:nvPr/>
        </p:nvPicPr>
        <p:blipFill>
          <a:blip r:embed="rId4" cstate="print"/>
          <a:srcRect/>
          <a:stretch>
            <a:fillRect/>
          </a:stretch>
        </p:blipFill>
        <p:spPr bwMode="auto">
          <a:xfrm>
            <a:off x="133351" y="4344988"/>
            <a:ext cx="4861983" cy="2360612"/>
          </a:xfrm>
          <a:prstGeom prst="rect">
            <a:avLst/>
          </a:prstGeom>
          <a:noFill/>
          <a:ln w="57150">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1"/>
          <p:cNvSpPr txBox="1">
            <a:spLocks noChangeArrowheads="1"/>
          </p:cNvSpPr>
          <p:nvPr/>
        </p:nvSpPr>
        <p:spPr bwMode="auto">
          <a:xfrm>
            <a:off x="2112580" y="361622"/>
            <a:ext cx="9630979" cy="830997"/>
          </a:xfrm>
          <a:prstGeom prst="rect">
            <a:avLst/>
          </a:prstGeom>
          <a:noFill/>
          <a:ln w="9525">
            <a:noFill/>
            <a:miter lim="800000"/>
            <a:headEnd/>
            <a:tailEnd/>
          </a:ln>
        </p:spPr>
        <p:txBody>
          <a:bodyPr wrap="square">
            <a:spAutoFit/>
          </a:bodyPr>
          <a:lstStyle/>
          <a:p>
            <a:r>
              <a:rPr lang="en-US" sz="2400" b="1" i="1" dirty="0" smtClean="0">
                <a:latin typeface="Times New Roman" pitchFamily="18" charset="0"/>
                <a:cs typeface="Times New Roman" pitchFamily="18" charset="0"/>
              </a:rPr>
              <a:t>c, </a:t>
            </a:r>
            <a:r>
              <a:rPr lang="en-US" sz="2400" b="1" i="1" dirty="0" err="1" smtClean="0">
                <a:latin typeface="Times New Roman" pitchFamily="18" charset="0"/>
                <a:cs typeface="Times New Roman" pitchFamily="18" charset="0"/>
              </a:rPr>
              <a:t>Cách</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mạng</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giải</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phóng</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dân</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tộc</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phải</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dựa</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trên</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lực</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lượng</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đại</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đoàn</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kết</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dân</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tộc</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lấy</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liên</a:t>
            </a:r>
            <a:r>
              <a:rPr lang="en-US" sz="2400" b="1" i="1" dirty="0" smtClean="0">
                <a:latin typeface="Times New Roman" pitchFamily="18" charset="0"/>
                <a:cs typeface="Times New Roman" pitchFamily="18" charset="0"/>
              </a:rPr>
              <a:t> minh </a:t>
            </a:r>
            <a:r>
              <a:rPr lang="en-US" sz="2400" b="1" i="1" dirty="0" err="1" smtClean="0">
                <a:latin typeface="Times New Roman" pitchFamily="18" charset="0"/>
                <a:cs typeface="Times New Roman" pitchFamily="18" charset="0"/>
              </a:rPr>
              <a:t>Công</a:t>
            </a:r>
            <a:r>
              <a:rPr lang="en-US" sz="2400" b="1" i="1" dirty="0" smtClean="0">
                <a:latin typeface="Times New Roman" pitchFamily="18" charset="0"/>
                <a:cs typeface="Times New Roman" pitchFamily="18" charset="0"/>
              </a:rPr>
              <a:t> – </a:t>
            </a:r>
            <a:r>
              <a:rPr lang="en-US" sz="2400" b="1" i="1" dirty="0" err="1" smtClean="0">
                <a:latin typeface="Times New Roman" pitchFamily="18" charset="0"/>
                <a:cs typeface="Times New Roman" pitchFamily="18" charset="0"/>
              </a:rPr>
              <a:t>Nông</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làm</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nền</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tảng</a:t>
            </a:r>
            <a:endParaRPr lang="en-US" sz="2400" b="1" i="1" dirty="0">
              <a:latin typeface="Times New Roman" pitchFamily="18" charset="0"/>
              <a:cs typeface="Times New Roman" pitchFamily="18" charset="0"/>
            </a:endParaRPr>
          </a:p>
        </p:txBody>
      </p:sp>
      <p:sp>
        <p:nvSpPr>
          <p:cNvPr id="64515" name="TextBox 2"/>
          <p:cNvSpPr txBox="1">
            <a:spLocks noChangeArrowheads="1"/>
          </p:cNvSpPr>
          <p:nvPr/>
        </p:nvSpPr>
        <p:spPr bwMode="auto">
          <a:xfrm>
            <a:off x="472966" y="1298851"/>
            <a:ext cx="11414234" cy="1938337"/>
          </a:xfrm>
          <a:prstGeom prst="rect">
            <a:avLst/>
          </a:prstGeom>
          <a:noFill/>
          <a:ln w="9525">
            <a:noFill/>
            <a:miter lim="800000"/>
            <a:headEnd/>
            <a:tailEnd/>
          </a:ln>
        </p:spPr>
        <p:txBody>
          <a:bodyPr wrap="square">
            <a:spAutoFit/>
          </a:bodyPr>
          <a:lstStyle/>
          <a:p>
            <a:pPr algn="just">
              <a:buFont typeface="Wingdings" pitchFamily="2" charset="2"/>
              <a:buChar char="Ø"/>
            </a:pP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mệnh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thì</a:t>
            </a: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chưa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giai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cấp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nghĩa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sĩ</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nông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công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thương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đều</a:t>
            </a:r>
            <a:r>
              <a:rPr lang="en-US" sz="2400" dirty="0" smtClean="0">
                <a:latin typeface="Times New Roman" pitchFamily="18" charset="0"/>
                <a:cs typeface="Times New Roman" pitchFamily="18" charset="0"/>
              </a:rPr>
              <a:t> </a:t>
            </a:r>
            <a:r>
              <a:rPr lang="en-US" sz="2400" dirty="0" err="1">
                <a:latin typeface="Times New Roman" pitchFamily="18" charset="0"/>
                <a:cs typeface="Times New Roman" pitchFamily="18" charset="0"/>
              </a:rPr>
              <a:t>nhất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trí</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lại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cường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quyền</a:t>
            </a:r>
            <a:r>
              <a:rPr lang="en-US" sz="2400" dirty="0">
                <a:latin typeface="Times New Roman" pitchFamily="18" charset="0"/>
                <a:cs typeface="Times New Roman" pitchFamily="18" charset="0"/>
              </a:rPr>
              <a:t>”.</a:t>
            </a:r>
          </a:p>
          <a:p>
            <a:pPr algn="just">
              <a:buFont typeface="Wingdings" pitchFamily="2" charset="2"/>
              <a:buChar char="Ø"/>
            </a:pPr>
            <a:r>
              <a:rPr lang="en-US" sz="2400" dirty="0" err="1">
                <a:latin typeface="Times New Roman" pitchFamily="18" charset="0"/>
                <a:cs typeface="Times New Roman" pitchFamily="18" charset="0"/>
              </a:rPr>
              <a:t>Hồ</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Chí</a:t>
            </a:r>
            <a:r>
              <a:rPr lang="en-US" sz="2400" dirty="0">
                <a:latin typeface="Times New Roman" pitchFamily="18" charset="0"/>
                <a:cs typeface="Times New Roman" pitchFamily="18" charset="0"/>
              </a:rPr>
              <a:t> Minh </a:t>
            </a:r>
            <a:r>
              <a:rPr lang="en-US" sz="2400" dirty="0" err="1">
                <a:latin typeface="Times New Roman" pitchFamily="18" charset="0"/>
                <a:cs typeface="Times New Roman" pitchFamily="18" charset="0"/>
              </a:rPr>
              <a:t>xác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định</a:t>
            </a:r>
            <a:r>
              <a:rPr lang="en-US" sz="2400"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lực</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lượng</a:t>
            </a:r>
            <a:r>
              <a:rPr lang="en-US" sz="2400" b="1" i="1" dirty="0">
                <a:latin typeface="Times New Roman" pitchFamily="18" charset="0"/>
                <a:cs typeface="Times New Roman" pitchFamily="18" charset="0"/>
              </a:rPr>
              <a:t> CM </a:t>
            </a:r>
            <a:r>
              <a:rPr lang="en-US" sz="2400" dirty="0" err="1">
                <a:latin typeface="Times New Roman" pitchFamily="18" charset="0"/>
                <a:cs typeface="Times New Roman" pitchFamily="18" charset="0"/>
              </a:rPr>
              <a:t>bao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gồm</a:t>
            </a:r>
            <a:r>
              <a:rPr lang="en-US" sz="2400"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cả</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dân</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trò</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động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lực</a:t>
            </a:r>
            <a:r>
              <a:rPr lang="en-US" sz="2400" dirty="0">
                <a:latin typeface="Times New Roman" pitchFamily="18" charset="0"/>
                <a:cs typeface="Times New Roman" pitchFamily="18" charset="0"/>
              </a:rPr>
              <a:t> CM </a:t>
            </a:r>
            <a:r>
              <a:rPr lang="en-US" sz="2400" dirty="0" err="1">
                <a:latin typeface="Times New Roman" pitchFamily="18" charset="0"/>
                <a:cs typeface="Times New Roman" pitchFamily="18" charset="0"/>
              </a:rPr>
              <a:t>thuộc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về</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giai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cấp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nhân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gốc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mệnh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giai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cấp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trong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xã</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hội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đồng</a:t>
            </a:r>
            <a:r>
              <a:rPr lang="en-US" sz="2400" dirty="0">
                <a:latin typeface="Times New Roman" pitchFamily="18" charset="0"/>
                <a:cs typeface="Times New Roman" pitchFamily="18" charset="0"/>
              </a:rPr>
              <a:t> minh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CM. </a:t>
            </a:r>
          </a:p>
        </p:txBody>
      </p:sp>
      <p:grpSp>
        <p:nvGrpSpPr>
          <p:cNvPr id="2" name="Group 2"/>
          <p:cNvGrpSpPr>
            <a:grpSpLocks/>
          </p:cNvGrpSpPr>
          <p:nvPr/>
        </p:nvGrpSpPr>
        <p:grpSpPr bwMode="auto">
          <a:xfrm>
            <a:off x="357352" y="3783724"/>
            <a:ext cx="11684000" cy="3074276"/>
            <a:chOff x="0" y="912"/>
            <a:chExt cx="5770" cy="3416"/>
          </a:xfrm>
        </p:grpSpPr>
        <p:pic>
          <p:nvPicPr>
            <p:cNvPr id="64517" name="Picture 3" descr="dao ham"/>
            <p:cNvPicPr>
              <a:picLocks noChangeAspect="1" noChangeArrowheads="1"/>
            </p:cNvPicPr>
            <p:nvPr/>
          </p:nvPicPr>
          <p:blipFill>
            <a:blip r:embed="rId2" cstate="print">
              <a:lum bright="30000" contrast="-24000"/>
            </a:blip>
            <a:srcRect/>
            <a:stretch>
              <a:fillRect/>
            </a:stretch>
          </p:blipFill>
          <p:spPr bwMode="auto">
            <a:xfrm>
              <a:off x="0" y="1520"/>
              <a:ext cx="2272" cy="2800"/>
            </a:xfrm>
            <a:prstGeom prst="rect">
              <a:avLst/>
            </a:prstGeom>
            <a:noFill/>
            <a:ln w="9525">
              <a:noFill/>
              <a:miter lim="800000"/>
              <a:headEnd/>
              <a:tailEnd/>
            </a:ln>
          </p:spPr>
        </p:pic>
        <p:pic>
          <p:nvPicPr>
            <p:cNvPr id="64518" name="Picture 4" descr="camtu-HN"/>
            <p:cNvPicPr>
              <a:picLocks noChangeAspect="1" noChangeArrowheads="1"/>
            </p:cNvPicPr>
            <p:nvPr/>
          </p:nvPicPr>
          <p:blipFill>
            <a:blip r:embed="rId3" cstate="print">
              <a:lum bright="30000" contrast="-54000"/>
            </a:blip>
            <a:srcRect/>
            <a:stretch>
              <a:fillRect/>
            </a:stretch>
          </p:blipFill>
          <p:spPr bwMode="auto">
            <a:xfrm rot="-1398518">
              <a:off x="144" y="912"/>
              <a:ext cx="1440" cy="1037"/>
            </a:xfrm>
            <a:prstGeom prst="rect">
              <a:avLst/>
            </a:prstGeom>
            <a:noFill/>
            <a:ln w="9525">
              <a:noFill/>
              <a:miter lim="800000"/>
              <a:headEnd/>
              <a:tailEnd/>
            </a:ln>
          </p:spPr>
        </p:pic>
        <p:pic>
          <p:nvPicPr>
            <p:cNvPr id="64519" name="Picture 5" descr="nu tu ve SG"/>
            <p:cNvPicPr>
              <a:picLocks noChangeAspect="1" noChangeArrowheads="1"/>
            </p:cNvPicPr>
            <p:nvPr/>
          </p:nvPicPr>
          <p:blipFill>
            <a:blip r:embed="rId4" cstate="print">
              <a:lum bright="30000" contrast="-24000"/>
            </a:blip>
            <a:srcRect l="1794" t="1915" r="10638"/>
            <a:stretch>
              <a:fillRect/>
            </a:stretch>
          </p:blipFill>
          <p:spPr bwMode="auto">
            <a:xfrm>
              <a:off x="4272" y="1511"/>
              <a:ext cx="1498" cy="2817"/>
            </a:xfrm>
            <a:prstGeom prst="rect">
              <a:avLst/>
            </a:prstGeom>
            <a:noFill/>
            <a:ln w="9525">
              <a:noFill/>
              <a:miter lim="800000"/>
              <a:headEnd/>
              <a:tailEnd/>
            </a:ln>
          </p:spPr>
        </p:pic>
        <p:pic>
          <p:nvPicPr>
            <p:cNvPr id="64520" name="Picture 6" descr="Cho Dong Xuan"/>
            <p:cNvPicPr>
              <a:picLocks noChangeAspect="1" noChangeArrowheads="1"/>
            </p:cNvPicPr>
            <p:nvPr/>
          </p:nvPicPr>
          <p:blipFill>
            <a:blip r:embed="rId5" cstate="print">
              <a:lum bright="30000" contrast="-24000"/>
            </a:blip>
            <a:srcRect l="757" t="2150" r="2222" b="6351"/>
            <a:stretch>
              <a:fillRect/>
            </a:stretch>
          </p:blipFill>
          <p:spPr bwMode="auto">
            <a:xfrm>
              <a:off x="2256" y="1528"/>
              <a:ext cx="2053" cy="2792"/>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5"/>
          <p:cNvSpPr txBox="1">
            <a:spLocks noChangeArrowheads="1"/>
          </p:cNvSpPr>
          <p:nvPr/>
        </p:nvSpPr>
        <p:spPr bwMode="auto">
          <a:xfrm>
            <a:off x="2343805" y="493986"/>
            <a:ext cx="9518869" cy="1938992"/>
          </a:xfrm>
          <a:prstGeom prst="rect">
            <a:avLst/>
          </a:prstGeom>
          <a:noFill/>
          <a:ln w="9525">
            <a:noFill/>
            <a:miter lim="800000"/>
            <a:headEnd/>
            <a:tailEnd/>
          </a:ln>
        </p:spPr>
        <p:txBody>
          <a:bodyPr wrap="square">
            <a:spAutoFit/>
          </a:bodyPr>
          <a:lstStyle/>
          <a:p>
            <a:pPr algn="just"/>
            <a:r>
              <a:rPr lang="en-US" sz="2400" i="1" dirty="0">
                <a:latin typeface="Times New Roman" pitchFamily="18" charset="0"/>
              </a:rPr>
              <a:t>“</a:t>
            </a:r>
            <a:r>
              <a:rPr lang="en-US" sz="2400" i="1" dirty="0" err="1">
                <a:latin typeface="Times New Roman" pitchFamily="18" charset="0"/>
              </a:rPr>
              <a:t>Cách</a:t>
            </a:r>
            <a:r>
              <a:rPr lang="en-US" sz="2400" i="1" dirty="0">
                <a:latin typeface="Times New Roman" pitchFamily="18" charset="0"/>
              </a:rPr>
              <a:t> </a:t>
            </a:r>
            <a:r>
              <a:rPr lang="en-US" sz="2400" i="1" dirty="0" err="1">
                <a:latin typeface="Times New Roman" pitchFamily="18" charset="0"/>
              </a:rPr>
              <a:t>mạng</a:t>
            </a:r>
            <a:r>
              <a:rPr lang="en-US" sz="2400" i="1" dirty="0">
                <a:latin typeface="Times New Roman" pitchFamily="18" charset="0"/>
              </a:rPr>
              <a:t> </a:t>
            </a:r>
            <a:r>
              <a:rPr lang="en-US" sz="2400" i="1" dirty="0" err="1">
                <a:latin typeface="Times New Roman" pitchFamily="18" charset="0"/>
              </a:rPr>
              <a:t>là</a:t>
            </a:r>
            <a:r>
              <a:rPr lang="en-US" sz="2400" i="1" dirty="0">
                <a:latin typeface="Times New Roman" pitchFamily="18" charset="0"/>
              </a:rPr>
              <a:t> </a:t>
            </a:r>
            <a:r>
              <a:rPr lang="en-US" sz="2400" i="1" dirty="0" err="1">
                <a:latin typeface="Times New Roman" pitchFamily="18" charset="0"/>
              </a:rPr>
              <a:t>việc</a:t>
            </a:r>
            <a:r>
              <a:rPr lang="en-US" sz="2400" i="1" dirty="0">
                <a:latin typeface="Times New Roman" pitchFamily="18" charset="0"/>
              </a:rPr>
              <a:t> </a:t>
            </a:r>
            <a:r>
              <a:rPr lang="en-US" sz="2400" i="1" dirty="0" err="1">
                <a:latin typeface="Times New Roman" pitchFamily="18" charset="0"/>
              </a:rPr>
              <a:t>chung</a:t>
            </a:r>
            <a:r>
              <a:rPr lang="en-US" sz="2400" i="1" dirty="0">
                <a:latin typeface="Times New Roman" pitchFamily="18" charset="0"/>
              </a:rPr>
              <a:t> </a:t>
            </a:r>
            <a:r>
              <a:rPr lang="en-US" sz="2400" i="1" dirty="0" err="1">
                <a:latin typeface="Times New Roman" pitchFamily="18" charset="0"/>
              </a:rPr>
              <a:t>cả</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chúng</a:t>
            </a:r>
            <a:r>
              <a:rPr lang="en-US" sz="2400" i="1" dirty="0">
                <a:latin typeface="Times New Roman" pitchFamily="18" charset="0"/>
              </a:rPr>
              <a:t> </a:t>
            </a:r>
            <a:r>
              <a:rPr lang="en-US" sz="2400" i="1" dirty="0" err="1">
                <a:latin typeface="Times New Roman" pitchFamily="18" charset="0"/>
              </a:rPr>
              <a:t>chứ</a:t>
            </a:r>
            <a:r>
              <a:rPr lang="en-US" sz="2400" i="1" dirty="0">
                <a:latin typeface="Times New Roman" pitchFamily="18" charset="0"/>
              </a:rPr>
              <a:t> </a:t>
            </a:r>
            <a:r>
              <a:rPr lang="en-US" sz="2400" i="1" dirty="0" err="1">
                <a:latin typeface="Times New Roman" pitchFamily="18" charset="0"/>
              </a:rPr>
              <a:t>không</a:t>
            </a:r>
            <a:r>
              <a:rPr lang="en-US" sz="2400" i="1" dirty="0">
                <a:latin typeface="Times New Roman" pitchFamily="18" charset="0"/>
              </a:rPr>
              <a:t> </a:t>
            </a:r>
            <a:r>
              <a:rPr lang="en-US" sz="2400" i="1" dirty="0" err="1">
                <a:latin typeface="Times New Roman" pitchFamily="18" charset="0"/>
              </a:rPr>
              <a:t>phải</a:t>
            </a:r>
            <a:r>
              <a:rPr lang="en-US" sz="2400" i="1" dirty="0">
                <a:latin typeface="Times New Roman" pitchFamily="18" charset="0"/>
              </a:rPr>
              <a:t> </a:t>
            </a:r>
            <a:r>
              <a:rPr lang="en-US" sz="2400" i="1" dirty="0" err="1">
                <a:latin typeface="Times New Roman" pitchFamily="18" charset="0"/>
              </a:rPr>
              <a:t>việc</a:t>
            </a:r>
            <a:r>
              <a:rPr lang="en-US" sz="2400" i="1" dirty="0">
                <a:latin typeface="Times New Roman" pitchFamily="18" charset="0"/>
              </a:rPr>
              <a:t> </a:t>
            </a:r>
            <a:r>
              <a:rPr lang="en-US" sz="2400" i="1" dirty="0" err="1">
                <a:latin typeface="Times New Roman" pitchFamily="18" charset="0"/>
              </a:rPr>
              <a:t>một</a:t>
            </a:r>
            <a:r>
              <a:rPr lang="en-US" sz="2400" i="1" dirty="0">
                <a:latin typeface="Times New Roman" pitchFamily="18" charset="0"/>
              </a:rPr>
              <a:t> </a:t>
            </a:r>
            <a:r>
              <a:rPr lang="en-US" sz="2400" i="1" dirty="0" err="1">
                <a:latin typeface="Times New Roman" pitchFamily="18" charset="0"/>
              </a:rPr>
              <a:t>hai</a:t>
            </a:r>
            <a:r>
              <a:rPr lang="en-US" sz="2400" i="1" dirty="0">
                <a:latin typeface="Times New Roman" pitchFamily="18" charset="0"/>
              </a:rPr>
              <a:t> </a:t>
            </a:r>
            <a:r>
              <a:rPr lang="en-US" sz="2400" i="1" dirty="0" err="1">
                <a:latin typeface="Times New Roman" pitchFamily="18" charset="0"/>
              </a:rPr>
              <a:t>người</a:t>
            </a:r>
            <a:r>
              <a:rPr lang="en-US" sz="2400" i="1" dirty="0">
                <a:latin typeface="Times New Roman" pitchFamily="18" charset="0"/>
              </a:rPr>
              <a:t>...”</a:t>
            </a:r>
          </a:p>
          <a:p>
            <a:pPr algn="just"/>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tộc</a:t>
            </a:r>
            <a:r>
              <a:rPr lang="en-US" sz="2400" i="1" dirty="0">
                <a:latin typeface="Times New Roman" pitchFamily="18" charset="0"/>
              </a:rPr>
              <a:t> </a:t>
            </a:r>
            <a:r>
              <a:rPr lang="en-US" sz="2400" i="1" dirty="0" err="1">
                <a:latin typeface="Times New Roman" pitchFamily="18" charset="0"/>
              </a:rPr>
              <a:t>cách</a:t>
            </a:r>
            <a:r>
              <a:rPr lang="en-US" sz="2400" i="1" dirty="0">
                <a:latin typeface="Times New Roman" pitchFamily="18" charset="0"/>
              </a:rPr>
              <a:t> </a:t>
            </a:r>
            <a:r>
              <a:rPr lang="en-US" sz="2400" i="1" dirty="0" err="1">
                <a:latin typeface="Times New Roman" pitchFamily="18" charset="0"/>
              </a:rPr>
              <a:t>mệnh</a:t>
            </a:r>
            <a:r>
              <a:rPr lang="en-US" sz="2400" i="1" dirty="0">
                <a:latin typeface="Times New Roman" pitchFamily="18" charset="0"/>
              </a:rPr>
              <a:t> </a:t>
            </a:r>
            <a:r>
              <a:rPr lang="en-US" sz="2400" i="1" dirty="0" err="1">
                <a:latin typeface="Times New Roman" pitchFamily="18" charset="0"/>
              </a:rPr>
              <a:t>chưa</a:t>
            </a:r>
            <a:r>
              <a:rPr lang="en-US" sz="2400" i="1" dirty="0">
                <a:latin typeface="Times New Roman" pitchFamily="18" charset="0"/>
              </a:rPr>
              <a:t> </a:t>
            </a:r>
            <a:r>
              <a:rPr lang="en-US" sz="2400" i="1" dirty="0" err="1">
                <a:latin typeface="Times New Roman" pitchFamily="18" charset="0"/>
              </a:rPr>
              <a:t>phân</a:t>
            </a:r>
            <a:r>
              <a:rPr lang="en-US" sz="2400" i="1" dirty="0">
                <a:latin typeface="Times New Roman" pitchFamily="18" charset="0"/>
              </a:rPr>
              <a:t> </a:t>
            </a:r>
            <a:r>
              <a:rPr lang="en-US" sz="2400" i="1" dirty="0" err="1">
                <a:latin typeface="Times New Roman" pitchFamily="18" charset="0"/>
              </a:rPr>
              <a:t>giai</a:t>
            </a:r>
            <a:r>
              <a:rPr lang="en-US" sz="2400" i="1" dirty="0">
                <a:latin typeface="Times New Roman" pitchFamily="18" charset="0"/>
              </a:rPr>
              <a:t> </a:t>
            </a:r>
            <a:r>
              <a:rPr lang="en-US" sz="2400" i="1" dirty="0" err="1">
                <a:latin typeface="Times New Roman" pitchFamily="18" charset="0"/>
              </a:rPr>
              <a:t>cấp</a:t>
            </a:r>
            <a:r>
              <a:rPr lang="en-US" sz="2400" i="1" dirty="0">
                <a:latin typeface="Times New Roman" pitchFamily="18" charset="0"/>
              </a:rPr>
              <a:t>, </a:t>
            </a:r>
            <a:r>
              <a:rPr lang="en-US" sz="2400" i="1" dirty="0" err="1">
                <a:latin typeface="Times New Roman" pitchFamily="18" charset="0"/>
              </a:rPr>
              <a:t>nghĩa</a:t>
            </a:r>
            <a:r>
              <a:rPr lang="en-US" sz="2400" i="1" dirty="0">
                <a:latin typeface="Times New Roman" pitchFamily="18" charset="0"/>
              </a:rPr>
              <a:t> </a:t>
            </a:r>
            <a:r>
              <a:rPr lang="en-US" sz="2400" i="1" dirty="0" err="1">
                <a:latin typeface="Times New Roman" pitchFamily="18" charset="0"/>
              </a:rPr>
              <a:t>là</a:t>
            </a:r>
            <a:r>
              <a:rPr lang="en-US" sz="2400" i="1" dirty="0">
                <a:latin typeface="Times New Roman" pitchFamily="18" charset="0"/>
              </a:rPr>
              <a:t>, </a:t>
            </a:r>
            <a:r>
              <a:rPr lang="en-US" sz="2400" i="1" dirty="0" err="1">
                <a:latin typeface="Times New Roman" pitchFamily="18" charset="0"/>
              </a:rPr>
              <a:t>sĩ</a:t>
            </a:r>
            <a:r>
              <a:rPr lang="en-US" sz="2400" i="1" dirty="0">
                <a:latin typeface="Times New Roman" pitchFamily="18" charset="0"/>
              </a:rPr>
              <a:t>, </a:t>
            </a:r>
            <a:r>
              <a:rPr lang="en-US" sz="2400" i="1" dirty="0" err="1">
                <a:latin typeface="Times New Roman" pitchFamily="18" charset="0"/>
              </a:rPr>
              <a:t>nông</a:t>
            </a:r>
            <a:r>
              <a:rPr lang="en-US" sz="2400" i="1" dirty="0">
                <a:latin typeface="Times New Roman" pitchFamily="18" charset="0"/>
              </a:rPr>
              <a:t>, </a:t>
            </a:r>
            <a:r>
              <a:rPr lang="en-US" sz="2400" i="1" dirty="0" err="1">
                <a:latin typeface="Times New Roman" pitchFamily="18" charset="0"/>
              </a:rPr>
              <a:t>công</a:t>
            </a:r>
            <a:r>
              <a:rPr lang="en-US" sz="2400" i="1" dirty="0">
                <a:latin typeface="Times New Roman" pitchFamily="18" charset="0"/>
              </a:rPr>
              <a:t> </a:t>
            </a:r>
            <a:r>
              <a:rPr lang="en-US" sz="2400" i="1" dirty="0" err="1">
                <a:latin typeface="Times New Roman" pitchFamily="18" charset="0"/>
              </a:rPr>
              <a:t>thương</a:t>
            </a:r>
            <a:r>
              <a:rPr lang="en-US" sz="2400" i="1" dirty="0">
                <a:latin typeface="Times New Roman" pitchFamily="18" charset="0"/>
              </a:rPr>
              <a:t> </a:t>
            </a:r>
            <a:r>
              <a:rPr lang="en-US" sz="2400" i="1" dirty="0" err="1">
                <a:latin typeface="Times New Roman" pitchFamily="18" charset="0"/>
              </a:rPr>
              <a:t>đều</a:t>
            </a:r>
            <a:r>
              <a:rPr lang="en-US" sz="2400" i="1" dirty="0">
                <a:latin typeface="Times New Roman" pitchFamily="18" charset="0"/>
              </a:rPr>
              <a:t> </a:t>
            </a:r>
            <a:r>
              <a:rPr lang="en-US" sz="2400" i="1" dirty="0" err="1">
                <a:latin typeface="Times New Roman" pitchFamily="18" charset="0"/>
              </a:rPr>
              <a:t>nhất</a:t>
            </a:r>
            <a:r>
              <a:rPr lang="en-US" sz="2400" i="1" dirty="0">
                <a:latin typeface="Times New Roman" pitchFamily="18" charset="0"/>
              </a:rPr>
              <a:t> </a:t>
            </a:r>
            <a:r>
              <a:rPr lang="en-US" sz="2400" i="1" dirty="0" err="1">
                <a:latin typeface="Times New Roman" pitchFamily="18" charset="0"/>
              </a:rPr>
              <a:t>trí</a:t>
            </a:r>
            <a:r>
              <a:rPr lang="en-US" sz="2400" i="1" dirty="0">
                <a:latin typeface="Times New Roman" pitchFamily="18" charset="0"/>
              </a:rPr>
              <a:t> </a:t>
            </a:r>
            <a:r>
              <a:rPr lang="en-US" sz="2400" i="1" dirty="0" err="1">
                <a:latin typeface="Times New Roman" pitchFamily="18" charset="0"/>
              </a:rPr>
              <a:t>chống</a:t>
            </a:r>
            <a:r>
              <a:rPr lang="en-US" sz="2400" i="1" dirty="0">
                <a:latin typeface="Times New Roman" pitchFamily="18" charset="0"/>
              </a:rPr>
              <a:t> </a:t>
            </a:r>
            <a:r>
              <a:rPr lang="en-US" sz="2400" i="1" dirty="0" err="1">
                <a:latin typeface="Times New Roman" pitchFamily="18" charset="0"/>
              </a:rPr>
              <a:t>lại</a:t>
            </a:r>
            <a:r>
              <a:rPr lang="en-US" sz="2400" i="1" dirty="0">
                <a:latin typeface="Times New Roman" pitchFamily="18" charset="0"/>
              </a:rPr>
              <a:t> </a:t>
            </a:r>
            <a:r>
              <a:rPr lang="en-US" sz="2400" i="1" dirty="0" err="1">
                <a:latin typeface="Times New Roman" pitchFamily="18" charset="0"/>
              </a:rPr>
              <a:t>cường</a:t>
            </a:r>
            <a:r>
              <a:rPr lang="en-US" sz="2400" i="1" dirty="0">
                <a:latin typeface="Times New Roman" pitchFamily="18" charset="0"/>
              </a:rPr>
              <a:t> </a:t>
            </a:r>
            <a:r>
              <a:rPr lang="en-US" sz="2400" i="1" dirty="0" err="1">
                <a:latin typeface="Times New Roman" pitchFamily="18" charset="0"/>
              </a:rPr>
              <a:t>quyền</a:t>
            </a:r>
            <a:r>
              <a:rPr lang="en-US" sz="2400" i="1" dirty="0">
                <a:latin typeface="Times New Roman" pitchFamily="18" charset="0"/>
              </a:rPr>
              <a:t>...” </a:t>
            </a:r>
          </a:p>
          <a:p>
            <a:pPr algn="r"/>
            <a:r>
              <a:rPr lang="en-US" sz="2400" i="1" dirty="0">
                <a:latin typeface="Times New Roman" pitchFamily="18" charset="0"/>
              </a:rPr>
              <a:t>(</a:t>
            </a:r>
            <a:r>
              <a:rPr lang="en-US" sz="2400" i="1" dirty="0" err="1">
                <a:latin typeface="Times New Roman" pitchFamily="18" charset="0"/>
              </a:rPr>
              <a:t>Hồ</a:t>
            </a:r>
            <a:r>
              <a:rPr lang="en-US" sz="2400" i="1" dirty="0">
                <a:latin typeface="Times New Roman" pitchFamily="18" charset="0"/>
              </a:rPr>
              <a:t> </a:t>
            </a:r>
            <a:r>
              <a:rPr lang="en-US" sz="2400" i="1" dirty="0" err="1">
                <a:latin typeface="Times New Roman" pitchFamily="18" charset="0"/>
              </a:rPr>
              <a:t>Chí</a:t>
            </a:r>
            <a:r>
              <a:rPr lang="en-US" sz="2400" i="1" dirty="0">
                <a:latin typeface="Times New Roman" pitchFamily="18" charset="0"/>
              </a:rPr>
              <a:t> Minh </a:t>
            </a:r>
            <a:r>
              <a:rPr lang="en-US" sz="2400" i="1" dirty="0" err="1">
                <a:latin typeface="Times New Roman" pitchFamily="18" charset="0"/>
              </a:rPr>
              <a:t>toàn</a:t>
            </a:r>
            <a:r>
              <a:rPr lang="en-US" sz="2400" i="1" dirty="0">
                <a:latin typeface="Times New Roman" pitchFamily="18" charset="0"/>
              </a:rPr>
              <a:t> </a:t>
            </a:r>
            <a:r>
              <a:rPr lang="en-US" sz="2400" i="1" dirty="0" err="1">
                <a:latin typeface="Times New Roman" pitchFamily="18" charset="0"/>
              </a:rPr>
              <a:t>tập</a:t>
            </a:r>
            <a:r>
              <a:rPr lang="en-US" sz="2400" i="1" dirty="0">
                <a:latin typeface="Times New Roman" pitchFamily="18" charset="0"/>
              </a:rPr>
              <a:t>, t 2, </a:t>
            </a:r>
            <a:r>
              <a:rPr lang="en-US" sz="2400" i="1" dirty="0" err="1">
                <a:latin typeface="Times New Roman" pitchFamily="18" charset="0"/>
              </a:rPr>
              <a:t>tr</a:t>
            </a:r>
            <a:r>
              <a:rPr lang="en-US" sz="2400" i="1" dirty="0">
                <a:latin typeface="Times New Roman" pitchFamily="18" charset="0"/>
              </a:rPr>
              <a:t> 262 – 266)</a:t>
            </a:r>
          </a:p>
        </p:txBody>
      </p:sp>
      <p:pic>
        <p:nvPicPr>
          <p:cNvPr id="65539" name="Picture 6" descr="XVNT1930"/>
          <p:cNvPicPr>
            <a:picLocks noChangeAspect="1" noChangeArrowheads="1"/>
          </p:cNvPicPr>
          <p:nvPr/>
        </p:nvPicPr>
        <p:blipFill>
          <a:blip r:embed="rId2" cstate="print"/>
          <a:srcRect/>
          <a:stretch>
            <a:fillRect/>
          </a:stretch>
        </p:blipFill>
        <p:spPr bwMode="auto">
          <a:xfrm>
            <a:off x="5080000" y="2667001"/>
            <a:ext cx="6908800" cy="2646363"/>
          </a:xfrm>
          <a:prstGeom prst="rect">
            <a:avLst/>
          </a:prstGeom>
          <a:noFill/>
          <a:ln w="9525">
            <a:noFill/>
            <a:miter lim="800000"/>
            <a:headEnd/>
            <a:tailEnd/>
          </a:ln>
        </p:spPr>
      </p:pic>
      <p:sp>
        <p:nvSpPr>
          <p:cNvPr id="65540" name="Text Box 7"/>
          <p:cNvSpPr txBox="1">
            <a:spLocks noChangeArrowheads="1"/>
          </p:cNvSpPr>
          <p:nvPr/>
        </p:nvSpPr>
        <p:spPr bwMode="auto">
          <a:xfrm>
            <a:off x="5556469" y="5260428"/>
            <a:ext cx="7112000" cy="366713"/>
          </a:xfrm>
          <a:prstGeom prst="rect">
            <a:avLst/>
          </a:prstGeom>
          <a:noFill/>
          <a:ln w="9525">
            <a:noFill/>
            <a:miter lim="800000"/>
            <a:headEnd/>
            <a:tailEnd/>
          </a:ln>
        </p:spPr>
        <p:txBody>
          <a:bodyPr>
            <a:spAutoFit/>
          </a:bodyPr>
          <a:lstStyle/>
          <a:p>
            <a:pPr>
              <a:spcBef>
                <a:spcPct val="50000"/>
              </a:spcBef>
            </a:pPr>
            <a:r>
              <a:rPr lang="en-US" i="1" dirty="0" err="1">
                <a:solidFill>
                  <a:srgbClr val="FF0066"/>
                </a:solidFill>
                <a:latin typeface="Times New Roman" pitchFamily="18" charset="0"/>
              </a:rPr>
              <a:t>Xô</a:t>
            </a:r>
            <a:r>
              <a:rPr lang="en-US" i="1" dirty="0">
                <a:solidFill>
                  <a:srgbClr val="FF0066"/>
                </a:solidFill>
                <a:latin typeface="Times New Roman" pitchFamily="18" charset="0"/>
              </a:rPr>
              <a:t> </a:t>
            </a:r>
            <a:r>
              <a:rPr lang="en-US" i="1" dirty="0" err="1">
                <a:solidFill>
                  <a:srgbClr val="FF0066"/>
                </a:solidFill>
                <a:latin typeface="Times New Roman" pitchFamily="18" charset="0"/>
              </a:rPr>
              <a:t>Viết</a:t>
            </a:r>
            <a:r>
              <a:rPr lang="en-US" i="1" dirty="0">
                <a:solidFill>
                  <a:srgbClr val="FF0066"/>
                </a:solidFill>
                <a:latin typeface="Times New Roman" pitchFamily="18" charset="0"/>
              </a:rPr>
              <a:t> - </a:t>
            </a:r>
            <a:r>
              <a:rPr lang="en-US" i="1" dirty="0" err="1">
                <a:solidFill>
                  <a:srgbClr val="FF0066"/>
                </a:solidFill>
                <a:latin typeface="Times New Roman" pitchFamily="18" charset="0"/>
              </a:rPr>
              <a:t>Nghệ</a:t>
            </a:r>
            <a:r>
              <a:rPr lang="en-US" i="1" dirty="0">
                <a:solidFill>
                  <a:srgbClr val="FF0066"/>
                </a:solidFill>
                <a:latin typeface="Times New Roman" pitchFamily="18" charset="0"/>
              </a:rPr>
              <a:t> </a:t>
            </a:r>
            <a:r>
              <a:rPr lang="en-US" i="1" dirty="0" err="1">
                <a:solidFill>
                  <a:srgbClr val="FF0066"/>
                </a:solidFill>
                <a:latin typeface="Times New Roman" pitchFamily="18" charset="0"/>
              </a:rPr>
              <a:t>Tĩnh</a:t>
            </a:r>
            <a:r>
              <a:rPr lang="en-US" i="1" dirty="0">
                <a:solidFill>
                  <a:srgbClr val="FF0066"/>
                </a:solidFill>
                <a:latin typeface="Times New Roman" pitchFamily="18" charset="0"/>
              </a:rPr>
              <a:t>, </a:t>
            </a:r>
            <a:r>
              <a:rPr lang="en-US" i="1" dirty="0" err="1">
                <a:solidFill>
                  <a:srgbClr val="FF0066"/>
                </a:solidFill>
                <a:latin typeface="Times New Roman" pitchFamily="18" charset="0"/>
              </a:rPr>
              <a:t>đỉnh</a:t>
            </a:r>
            <a:r>
              <a:rPr lang="en-US" i="1" dirty="0">
                <a:solidFill>
                  <a:srgbClr val="FF0066"/>
                </a:solidFill>
                <a:latin typeface="Times New Roman" pitchFamily="18" charset="0"/>
              </a:rPr>
              <a:t> </a:t>
            </a:r>
            <a:r>
              <a:rPr lang="en-US" i="1" dirty="0" err="1">
                <a:solidFill>
                  <a:srgbClr val="FF0066"/>
                </a:solidFill>
                <a:latin typeface="Times New Roman" pitchFamily="18" charset="0"/>
              </a:rPr>
              <a:t>cao</a:t>
            </a:r>
            <a:r>
              <a:rPr lang="en-US" i="1" dirty="0">
                <a:solidFill>
                  <a:srgbClr val="FF0066"/>
                </a:solidFill>
                <a:latin typeface="Times New Roman" pitchFamily="18" charset="0"/>
              </a:rPr>
              <a:t> </a:t>
            </a:r>
            <a:r>
              <a:rPr lang="en-US" i="1" dirty="0" err="1">
                <a:solidFill>
                  <a:srgbClr val="FF0066"/>
                </a:solidFill>
                <a:latin typeface="Times New Roman" pitchFamily="18" charset="0"/>
              </a:rPr>
              <a:t>của</a:t>
            </a:r>
            <a:r>
              <a:rPr lang="en-US" i="1" dirty="0">
                <a:solidFill>
                  <a:srgbClr val="FF0066"/>
                </a:solidFill>
                <a:latin typeface="Times New Roman" pitchFamily="18" charset="0"/>
              </a:rPr>
              <a:t> </a:t>
            </a:r>
            <a:r>
              <a:rPr lang="en-US" i="1" dirty="0" err="1">
                <a:solidFill>
                  <a:srgbClr val="FF0066"/>
                </a:solidFill>
                <a:latin typeface="Times New Roman" pitchFamily="18" charset="0"/>
              </a:rPr>
              <a:t>cao</a:t>
            </a:r>
            <a:r>
              <a:rPr lang="en-US" i="1" dirty="0">
                <a:solidFill>
                  <a:srgbClr val="FF0066"/>
                </a:solidFill>
                <a:latin typeface="Times New Roman" pitchFamily="18" charset="0"/>
              </a:rPr>
              <a:t> </a:t>
            </a:r>
            <a:r>
              <a:rPr lang="en-US" i="1" dirty="0" err="1">
                <a:solidFill>
                  <a:srgbClr val="FF0066"/>
                </a:solidFill>
                <a:latin typeface="Times New Roman" pitchFamily="18" charset="0"/>
              </a:rPr>
              <a:t>trào</a:t>
            </a:r>
            <a:r>
              <a:rPr lang="en-US" i="1" dirty="0">
                <a:solidFill>
                  <a:srgbClr val="FF0066"/>
                </a:solidFill>
                <a:latin typeface="Times New Roman" pitchFamily="18" charset="0"/>
              </a:rPr>
              <a:t> 1930 - 1931</a:t>
            </a:r>
          </a:p>
        </p:txBody>
      </p:sp>
      <p:pic>
        <p:nvPicPr>
          <p:cNvPr id="65541" name="Picture 8" descr="Anh 57"/>
          <p:cNvPicPr>
            <a:picLocks noChangeAspect="1" noChangeArrowheads="1"/>
          </p:cNvPicPr>
          <p:nvPr/>
        </p:nvPicPr>
        <p:blipFill>
          <a:blip r:embed="rId3" cstate="print"/>
          <a:srcRect/>
          <a:stretch>
            <a:fillRect/>
          </a:stretch>
        </p:blipFill>
        <p:spPr bwMode="auto">
          <a:xfrm>
            <a:off x="135467" y="3170238"/>
            <a:ext cx="4876800" cy="30019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2"/>
          <p:cNvSpPr txBox="1">
            <a:spLocks noChangeArrowheads="1"/>
          </p:cNvSpPr>
          <p:nvPr/>
        </p:nvSpPr>
        <p:spPr bwMode="auto">
          <a:xfrm>
            <a:off x="2144110" y="345142"/>
            <a:ext cx="10047890" cy="830263"/>
          </a:xfrm>
          <a:prstGeom prst="rect">
            <a:avLst/>
          </a:prstGeom>
          <a:noFill/>
          <a:ln w="9525">
            <a:noFill/>
            <a:miter lim="800000"/>
            <a:headEnd/>
            <a:tailEnd/>
          </a:ln>
        </p:spPr>
        <p:txBody>
          <a:bodyPr wrap="square">
            <a:spAutoFit/>
          </a:bodyPr>
          <a:lstStyle/>
          <a:p>
            <a:pPr algn="just"/>
            <a:r>
              <a:rPr lang="en-US" sz="2400" b="1" dirty="0" smtClean="0">
                <a:latin typeface="Times New Roman" pitchFamily="18" charset="0"/>
                <a:cs typeface="Times New Roman" pitchFamily="18" charset="0"/>
              </a:rPr>
              <a:t>d, </a:t>
            </a:r>
            <a:r>
              <a:rPr lang="en-US" sz="2400" b="1" dirty="0">
                <a:latin typeface="Times New Roman" pitchFamily="18" charset="0"/>
                <a:cs typeface="Times New Roman" pitchFamily="18" charset="0"/>
              </a:rPr>
              <a:t>CMGPDT </a:t>
            </a:r>
            <a:r>
              <a:rPr lang="en-US" sz="2400" b="1" dirty="0" err="1">
                <a:latin typeface="Times New Roman" pitchFamily="18" charset="0"/>
                <a:cs typeface="Times New Roman" pitchFamily="18" charset="0"/>
              </a:rPr>
              <a:t>cần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được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tiến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hành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chủ</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động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sáng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và</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có</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khả</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năng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giành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thắng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lợi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trước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vô</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sản</a:t>
            </a:r>
            <a:r>
              <a:rPr lang="en-US" sz="2400" b="1" dirty="0">
                <a:latin typeface="Times New Roman" pitchFamily="18" charset="0"/>
                <a:cs typeface="Times New Roman" pitchFamily="18" charset="0"/>
              </a:rPr>
              <a:t> ở </a:t>
            </a:r>
            <a:r>
              <a:rPr lang="en-US" sz="2400" b="1" dirty="0" err="1">
                <a:latin typeface="Times New Roman" pitchFamily="18" charset="0"/>
                <a:cs typeface="Times New Roman" pitchFamily="18" charset="0"/>
              </a:rPr>
              <a:t>chính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quốc</a:t>
            </a:r>
            <a:endParaRPr lang="en-US" sz="2400" b="1" dirty="0">
              <a:latin typeface="Times New Roman" pitchFamily="18" charset="0"/>
              <a:cs typeface="Times New Roman" pitchFamily="18" charset="0"/>
            </a:endParaRPr>
          </a:p>
        </p:txBody>
      </p:sp>
      <p:sp>
        <p:nvSpPr>
          <p:cNvPr id="66564" name="TextBox 4"/>
          <p:cNvSpPr txBox="1">
            <a:spLocks noChangeArrowheads="1"/>
          </p:cNvSpPr>
          <p:nvPr/>
        </p:nvSpPr>
        <p:spPr bwMode="auto">
          <a:xfrm>
            <a:off x="537881" y="1565239"/>
            <a:ext cx="10768405" cy="1785104"/>
          </a:xfrm>
          <a:prstGeom prst="rect">
            <a:avLst/>
          </a:prstGeom>
          <a:noFill/>
          <a:ln w="9525">
            <a:noFill/>
            <a:miter lim="800000"/>
            <a:headEnd/>
            <a:tailEnd/>
          </a:ln>
        </p:spPr>
        <p:txBody>
          <a:bodyPr wrap="square">
            <a:spAutoFit/>
          </a:bodyPr>
          <a:lstStyle/>
          <a:p>
            <a:pPr algn="just"/>
            <a:r>
              <a:rPr lang="en-US" sz="2200" dirty="0">
                <a:latin typeface="Times New Roman" pitchFamily="18" charset="0"/>
                <a:cs typeface="Times New Roman" pitchFamily="18" charset="0"/>
              </a:rPr>
              <a:t>“</a:t>
            </a:r>
            <a:r>
              <a:rPr lang="en-US" sz="2200" dirty="0" err="1">
                <a:latin typeface="Times New Roman" pitchFamily="18" charset="0"/>
                <a:cs typeface="Times New Roman" pitchFamily="18" charset="0"/>
              </a:rPr>
              <a:t>Làm</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cho</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dân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tộc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thuộc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địa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từ</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trước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đến</a:t>
            </a:r>
            <a:r>
              <a:rPr lang="en-US" sz="2200" dirty="0">
                <a:latin typeface="Times New Roman" pitchFamily="18" charset="0"/>
                <a:cs typeface="Times New Roman" pitchFamily="18" charset="0"/>
              </a:rPr>
              <a:t> nay </a:t>
            </a:r>
            <a:r>
              <a:rPr lang="en-US" sz="2200" dirty="0" err="1">
                <a:latin typeface="Times New Roman" pitchFamily="18" charset="0"/>
                <a:cs typeface="Times New Roman" pitchFamily="18" charset="0"/>
              </a:rPr>
              <a:t>vẫn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biệt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nhau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hiểu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biết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nhau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hơn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đoàn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kết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lại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để</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đặt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cơ</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sở</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cho</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một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Liên</a:t>
            </a:r>
            <a:r>
              <a:rPr lang="en-US" sz="2200" dirty="0">
                <a:latin typeface="Times New Roman" pitchFamily="18" charset="0"/>
                <a:cs typeface="Times New Roman" pitchFamily="18" charset="0"/>
              </a:rPr>
              <a:t> minh </a:t>
            </a:r>
            <a:r>
              <a:rPr lang="en-US" sz="2200" dirty="0" err="1">
                <a:latin typeface="Times New Roman" pitchFamily="18" charset="0"/>
                <a:cs typeface="Times New Roman" pitchFamily="18" charset="0"/>
              </a:rPr>
              <a:t>phương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Đông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tương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lai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khối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liên</a:t>
            </a:r>
            <a:r>
              <a:rPr lang="en-US" sz="2200" dirty="0">
                <a:latin typeface="Times New Roman" pitchFamily="18" charset="0"/>
                <a:cs typeface="Times New Roman" pitchFamily="18" charset="0"/>
              </a:rPr>
              <a:t> minh </a:t>
            </a:r>
            <a:r>
              <a:rPr lang="en-US" sz="2200" dirty="0" err="1">
                <a:latin typeface="Times New Roman" pitchFamily="18" charset="0"/>
                <a:cs typeface="Times New Roman" pitchFamily="18" charset="0"/>
              </a:rPr>
              <a:t>này</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một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trong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những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của</a:t>
            </a:r>
            <a:r>
              <a:rPr lang="en-US" sz="2200" dirty="0">
                <a:latin typeface="Times New Roman" pitchFamily="18" charset="0"/>
                <a:cs typeface="Times New Roman" pitchFamily="18" charset="0"/>
              </a:rPr>
              <a:t> CM </a:t>
            </a:r>
            <a:r>
              <a:rPr lang="en-US" sz="2200" dirty="0" err="1">
                <a:latin typeface="Times New Roman" pitchFamily="18" charset="0"/>
                <a:cs typeface="Times New Roman" pitchFamily="18" charset="0"/>
              </a:rPr>
              <a:t>vô</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sản</a:t>
            </a:r>
            <a:r>
              <a:rPr lang="en-US" sz="2200" dirty="0">
                <a:latin typeface="Times New Roman" pitchFamily="18" charset="0"/>
                <a:cs typeface="Times New Roman" pitchFamily="18" charset="0"/>
              </a:rPr>
              <a:t>”.</a:t>
            </a:r>
          </a:p>
          <a:p>
            <a:pPr algn="just"/>
            <a:r>
              <a:rPr lang="en-US" sz="2200" dirty="0">
                <a:latin typeface="Times New Roman" pitchFamily="18" charset="0"/>
                <a:cs typeface="Times New Roman" pitchFamily="18" charset="0"/>
              </a:rPr>
              <a:t>“</a:t>
            </a:r>
            <a:r>
              <a:rPr lang="en-US" sz="2200" dirty="0" err="1">
                <a:latin typeface="Times New Roman" pitchFamily="18" charset="0"/>
                <a:cs typeface="Times New Roman" pitchFamily="18" charset="0"/>
              </a:rPr>
              <a:t>Công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cuộc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giải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phóng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nhân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dân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thuộc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địa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chỉ</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có</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thể</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thực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hiện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được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bằng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sự</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nổ</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lực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tự</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giải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phóng</a:t>
            </a:r>
            <a:r>
              <a:rPr lang="en-US" sz="2200" dirty="0">
                <a:latin typeface="Times New Roman" pitchFamily="18" charset="0"/>
                <a:cs typeface="Times New Roman" pitchFamily="18" charset="0"/>
              </a:rPr>
              <a:t>”. </a:t>
            </a:r>
            <a:r>
              <a:rPr lang="en-US" sz="2200" b="1" i="1" dirty="0">
                <a:latin typeface="Times New Roman" pitchFamily="18" charset="0"/>
                <a:cs typeface="Times New Roman" pitchFamily="18" charset="0"/>
              </a:rPr>
              <a:t>“</a:t>
            </a:r>
            <a:r>
              <a:rPr lang="en-US" sz="2200" b="1" i="1" dirty="0" err="1">
                <a:latin typeface="Times New Roman" pitchFamily="18" charset="0"/>
                <a:cs typeface="Times New Roman" pitchFamily="18" charset="0"/>
              </a:rPr>
              <a:t>Toàn</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quốc</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đồng</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bào</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hãy</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đứng</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dậy</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đem</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sức</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ta</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mà</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tự</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giải</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phóng</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cho</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ta</a:t>
            </a:r>
            <a:r>
              <a:rPr lang="en-US" sz="2200" b="1" i="1" dirty="0">
                <a:latin typeface="Times New Roman" pitchFamily="18" charset="0"/>
                <a:cs typeface="Times New Roman" pitchFamily="18" charset="0"/>
              </a:rPr>
              <a:t>”.</a:t>
            </a:r>
          </a:p>
        </p:txBody>
      </p:sp>
      <p:sp>
        <p:nvSpPr>
          <p:cNvPr id="66565" name="TextBox 5"/>
          <p:cNvSpPr txBox="1">
            <a:spLocks noChangeArrowheads="1"/>
          </p:cNvSpPr>
          <p:nvPr/>
        </p:nvSpPr>
        <p:spPr bwMode="auto">
          <a:xfrm>
            <a:off x="5994400" y="3505201"/>
            <a:ext cx="5731435" cy="2462213"/>
          </a:xfrm>
          <a:prstGeom prst="rect">
            <a:avLst/>
          </a:prstGeom>
          <a:noFill/>
          <a:ln w="9525">
            <a:noFill/>
            <a:miter lim="800000"/>
            <a:headEnd/>
            <a:tailEnd/>
          </a:ln>
        </p:spPr>
        <p:txBody>
          <a:bodyPr wrap="square">
            <a:spAutoFit/>
          </a:bodyPr>
          <a:lstStyle/>
          <a:p>
            <a:pPr algn="just"/>
            <a:r>
              <a:rPr lang="en-US" sz="2200" dirty="0">
                <a:latin typeface="Times New Roman" pitchFamily="18" charset="0"/>
                <a:cs typeface="Times New Roman" pitchFamily="18" charset="0"/>
              </a:rPr>
              <a:t>“</a:t>
            </a:r>
            <a:r>
              <a:rPr lang="en-US" sz="2200" dirty="0" err="1">
                <a:latin typeface="Times New Roman" pitchFamily="18" charset="0"/>
                <a:cs typeface="Times New Roman" pitchFamily="18" charset="0"/>
              </a:rPr>
              <a:t>Kháng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chiến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trường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kỳ</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gian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khổ</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đồng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thời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phải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tự</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lực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sinh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Trông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vào</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sức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mình</a:t>
            </a:r>
            <a:r>
              <a:rPr lang="en-US" sz="2200" dirty="0">
                <a:latin typeface="Times New Roman" pitchFamily="18" charset="0"/>
                <a:cs typeface="Times New Roman" pitchFamily="18" charset="0"/>
              </a:rPr>
              <a:t> … </a:t>
            </a:r>
            <a:r>
              <a:rPr lang="en-US" sz="2200" dirty="0" err="1">
                <a:latin typeface="Times New Roman" pitchFamily="18" charset="0"/>
                <a:cs typeface="Times New Roman" pitchFamily="18" charset="0"/>
              </a:rPr>
              <a:t>Cố</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nhiên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sự</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giúp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đỡ</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của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nước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bạn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trọng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nhưng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không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được</a:t>
            </a:r>
            <a:r>
              <a:rPr lang="en-US" sz="2200" dirty="0">
                <a:latin typeface="Times New Roman" pitchFamily="18" charset="0"/>
                <a:cs typeface="Times New Roman" pitchFamily="18" charset="0"/>
              </a:rPr>
              <a:t> ỷ </a:t>
            </a:r>
            <a:r>
              <a:rPr lang="en-US" sz="2200" dirty="0" err="1">
                <a:latin typeface="Times New Roman" pitchFamily="18" charset="0"/>
                <a:cs typeface="Times New Roman" pitchFamily="18" charset="0"/>
              </a:rPr>
              <a:t>lại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không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được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ngồi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mong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chờ</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người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Một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dân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tộc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không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tự</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lực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sinh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cứ</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ngồi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chờ</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dân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tộc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giúp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đỡ</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thì</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không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xứng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được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độc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lập</a:t>
            </a:r>
            <a:r>
              <a:rPr lang="en-US" sz="2200" dirty="0">
                <a:latin typeface="Times New Roman" pitchFamily="18" charset="0"/>
                <a:cs typeface="Times New Roman" pitchFamily="18" charset="0"/>
              </a:rPr>
              <a:t>”.</a:t>
            </a:r>
          </a:p>
        </p:txBody>
      </p:sp>
      <p:pic>
        <p:nvPicPr>
          <p:cNvPr id="66566" name="Picture 4" descr="Giai phong thu do"/>
          <p:cNvPicPr>
            <a:picLocks noChangeAspect="1" noChangeArrowheads="1"/>
          </p:cNvPicPr>
          <p:nvPr/>
        </p:nvPicPr>
        <p:blipFill>
          <a:blip r:embed="rId2" cstate="print"/>
          <a:srcRect/>
          <a:stretch>
            <a:fillRect/>
          </a:stretch>
        </p:blipFill>
        <p:spPr bwMode="auto">
          <a:xfrm>
            <a:off x="203200" y="3840480"/>
            <a:ext cx="5588000" cy="2788921"/>
          </a:xfrm>
          <a:prstGeom prst="rect">
            <a:avLst/>
          </a:prstGeom>
          <a:noFill/>
          <a:ln w="38100">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5"/>
          <p:cNvSpPr txBox="1">
            <a:spLocks noChangeArrowheads="1"/>
          </p:cNvSpPr>
          <p:nvPr/>
        </p:nvSpPr>
        <p:spPr bwMode="auto">
          <a:xfrm>
            <a:off x="2060028" y="612229"/>
            <a:ext cx="9827172" cy="1446550"/>
          </a:xfrm>
          <a:prstGeom prst="rect">
            <a:avLst/>
          </a:prstGeom>
          <a:noFill/>
          <a:ln w="9525">
            <a:noFill/>
            <a:miter lim="800000"/>
            <a:headEnd/>
            <a:tailEnd/>
          </a:ln>
        </p:spPr>
        <p:txBody>
          <a:bodyPr wrap="square">
            <a:spAutoFit/>
          </a:bodyPr>
          <a:lstStyle/>
          <a:p>
            <a:pPr algn="just"/>
            <a:r>
              <a:rPr lang="en-US" sz="2200" i="1" dirty="0">
                <a:latin typeface="Times New Roman" pitchFamily="18" charset="0"/>
              </a:rPr>
              <a:t>“ </a:t>
            </a:r>
            <a:r>
              <a:rPr lang="en-US" sz="2200" i="1" dirty="0" err="1">
                <a:latin typeface="Times New Roman" pitchFamily="18" charset="0"/>
              </a:rPr>
              <a:t>Chủ</a:t>
            </a:r>
            <a:r>
              <a:rPr lang="en-US" sz="2200" i="1" dirty="0">
                <a:latin typeface="Times New Roman" pitchFamily="18" charset="0"/>
              </a:rPr>
              <a:t> </a:t>
            </a:r>
            <a:r>
              <a:rPr lang="en-US" sz="2200" i="1" dirty="0" err="1">
                <a:latin typeface="Times New Roman" pitchFamily="18" charset="0"/>
              </a:rPr>
              <a:t>nghĩa</a:t>
            </a:r>
            <a:r>
              <a:rPr lang="en-US" sz="2200" i="1" dirty="0">
                <a:latin typeface="Times New Roman" pitchFamily="18" charset="0"/>
              </a:rPr>
              <a:t> </a:t>
            </a:r>
            <a:r>
              <a:rPr lang="en-US" sz="2200" i="1" dirty="0" err="1">
                <a:latin typeface="Times New Roman" pitchFamily="18" charset="0"/>
              </a:rPr>
              <a:t>đế</a:t>
            </a:r>
            <a:r>
              <a:rPr lang="en-US" sz="2200" i="1" dirty="0">
                <a:latin typeface="Times New Roman" pitchFamily="18" charset="0"/>
              </a:rPr>
              <a:t> </a:t>
            </a:r>
            <a:r>
              <a:rPr lang="en-US" sz="2200" i="1" dirty="0" err="1">
                <a:latin typeface="Times New Roman" pitchFamily="18" charset="0"/>
              </a:rPr>
              <a:t>quốc</a:t>
            </a:r>
            <a:r>
              <a:rPr lang="en-US" sz="2200" i="1" dirty="0">
                <a:latin typeface="Times New Roman" pitchFamily="18" charset="0"/>
              </a:rPr>
              <a:t> </a:t>
            </a:r>
            <a:r>
              <a:rPr lang="en-US" sz="2200" i="1" dirty="0" err="1">
                <a:latin typeface="Times New Roman" pitchFamily="18" charset="0"/>
              </a:rPr>
              <a:t>là</a:t>
            </a:r>
            <a:r>
              <a:rPr lang="en-US" sz="2200" i="1" dirty="0">
                <a:latin typeface="Times New Roman" pitchFamily="18" charset="0"/>
              </a:rPr>
              <a:t> con </a:t>
            </a:r>
            <a:r>
              <a:rPr lang="en-US" sz="2200" i="1" dirty="0" err="1">
                <a:latin typeface="Times New Roman" pitchFamily="18" charset="0"/>
              </a:rPr>
              <a:t>đỉa</a:t>
            </a:r>
            <a:r>
              <a:rPr lang="en-US" sz="2200" i="1" dirty="0">
                <a:latin typeface="Times New Roman" pitchFamily="18" charset="0"/>
              </a:rPr>
              <a:t> </a:t>
            </a:r>
            <a:r>
              <a:rPr lang="en-US" sz="2200" i="1" dirty="0" err="1">
                <a:latin typeface="Times New Roman" pitchFamily="18" charset="0"/>
              </a:rPr>
              <a:t>hai</a:t>
            </a:r>
            <a:r>
              <a:rPr lang="en-US" sz="2200" i="1" dirty="0">
                <a:latin typeface="Times New Roman" pitchFamily="18" charset="0"/>
              </a:rPr>
              <a:t> </a:t>
            </a:r>
            <a:r>
              <a:rPr lang="en-US" sz="2200" i="1" dirty="0" err="1">
                <a:latin typeface="Times New Roman" pitchFamily="18" charset="0"/>
              </a:rPr>
              <a:t>vòi</a:t>
            </a:r>
            <a:r>
              <a:rPr lang="en-US" sz="2200" i="1" dirty="0">
                <a:latin typeface="Times New Roman" pitchFamily="18" charset="0"/>
              </a:rPr>
              <a:t>, </a:t>
            </a:r>
            <a:r>
              <a:rPr lang="en-US" sz="2200" i="1" dirty="0" err="1">
                <a:latin typeface="Times New Roman" pitchFamily="18" charset="0"/>
              </a:rPr>
              <a:t>một</a:t>
            </a:r>
            <a:r>
              <a:rPr lang="en-US" sz="2200" i="1" dirty="0">
                <a:latin typeface="Times New Roman" pitchFamily="18" charset="0"/>
              </a:rPr>
              <a:t> </a:t>
            </a:r>
            <a:r>
              <a:rPr lang="en-US" sz="2200" i="1" dirty="0" err="1">
                <a:latin typeface="Times New Roman" pitchFamily="18" charset="0"/>
              </a:rPr>
              <a:t>vòi</a:t>
            </a:r>
            <a:r>
              <a:rPr lang="en-US" sz="2200" i="1" dirty="0">
                <a:latin typeface="Times New Roman" pitchFamily="18" charset="0"/>
              </a:rPr>
              <a:t> </a:t>
            </a:r>
            <a:r>
              <a:rPr lang="en-US" sz="2200" i="1" dirty="0" err="1">
                <a:latin typeface="Times New Roman" pitchFamily="18" charset="0"/>
              </a:rPr>
              <a:t>bám</a:t>
            </a:r>
            <a:r>
              <a:rPr lang="en-US" sz="2200" i="1" dirty="0">
                <a:latin typeface="Times New Roman" pitchFamily="18" charset="0"/>
              </a:rPr>
              <a:t> </a:t>
            </a:r>
            <a:r>
              <a:rPr lang="en-US" sz="2200" i="1" dirty="0" err="1">
                <a:latin typeface="Times New Roman" pitchFamily="18" charset="0"/>
              </a:rPr>
              <a:t>vào</a:t>
            </a:r>
            <a:r>
              <a:rPr lang="en-US" sz="2200" i="1" dirty="0">
                <a:latin typeface="Times New Roman" pitchFamily="18" charset="0"/>
              </a:rPr>
              <a:t> </a:t>
            </a:r>
            <a:r>
              <a:rPr lang="en-US" sz="2200" i="1" dirty="0" err="1">
                <a:latin typeface="Times New Roman" pitchFamily="18" charset="0"/>
              </a:rPr>
              <a:t>giai</a:t>
            </a:r>
            <a:r>
              <a:rPr lang="en-US" sz="2200" i="1" dirty="0">
                <a:latin typeface="Times New Roman" pitchFamily="18" charset="0"/>
              </a:rPr>
              <a:t> </a:t>
            </a:r>
            <a:r>
              <a:rPr lang="en-US" sz="2200" i="1" dirty="0" err="1">
                <a:latin typeface="Times New Roman" pitchFamily="18" charset="0"/>
              </a:rPr>
              <a:t>cấp</a:t>
            </a:r>
            <a:r>
              <a:rPr lang="en-US" sz="2200" i="1" dirty="0">
                <a:latin typeface="Times New Roman" pitchFamily="18" charset="0"/>
              </a:rPr>
              <a:t> </a:t>
            </a:r>
            <a:r>
              <a:rPr lang="en-US" sz="2200" i="1" dirty="0" err="1">
                <a:latin typeface="Times New Roman" pitchFamily="18" charset="0"/>
              </a:rPr>
              <a:t>vô</a:t>
            </a:r>
            <a:r>
              <a:rPr lang="en-US" sz="2200" i="1" dirty="0">
                <a:latin typeface="Times New Roman" pitchFamily="18" charset="0"/>
              </a:rPr>
              <a:t> </a:t>
            </a:r>
            <a:r>
              <a:rPr lang="en-US" sz="2200" i="1" dirty="0" err="1">
                <a:latin typeface="Times New Roman" pitchFamily="18" charset="0"/>
              </a:rPr>
              <a:t>sản</a:t>
            </a:r>
            <a:r>
              <a:rPr lang="en-US" sz="2200" i="1" dirty="0">
                <a:latin typeface="Times New Roman" pitchFamily="18" charset="0"/>
              </a:rPr>
              <a:t> ở </a:t>
            </a:r>
            <a:r>
              <a:rPr lang="en-US" sz="2200" i="1" dirty="0" err="1">
                <a:latin typeface="Times New Roman" pitchFamily="18" charset="0"/>
              </a:rPr>
              <a:t>chính</a:t>
            </a:r>
            <a:r>
              <a:rPr lang="en-US" sz="2200" i="1" dirty="0">
                <a:latin typeface="Times New Roman" pitchFamily="18" charset="0"/>
              </a:rPr>
              <a:t> </a:t>
            </a:r>
            <a:r>
              <a:rPr lang="en-US" sz="2200" i="1" dirty="0" err="1">
                <a:latin typeface="Times New Roman" pitchFamily="18" charset="0"/>
              </a:rPr>
              <a:t>quốc</a:t>
            </a:r>
            <a:r>
              <a:rPr lang="en-US" sz="2200" i="1" dirty="0">
                <a:latin typeface="Times New Roman" pitchFamily="18" charset="0"/>
              </a:rPr>
              <a:t> </a:t>
            </a:r>
            <a:r>
              <a:rPr lang="en-US" sz="2200" i="1" dirty="0" err="1">
                <a:latin typeface="Times New Roman" pitchFamily="18" charset="0"/>
              </a:rPr>
              <a:t>và</a:t>
            </a:r>
            <a:r>
              <a:rPr lang="en-US" sz="2200" i="1" dirty="0">
                <a:latin typeface="Times New Roman" pitchFamily="18" charset="0"/>
              </a:rPr>
              <a:t> </a:t>
            </a:r>
            <a:r>
              <a:rPr lang="en-US" sz="2200" i="1" dirty="0" err="1">
                <a:latin typeface="Times New Roman" pitchFamily="18" charset="0"/>
              </a:rPr>
              <a:t>một</a:t>
            </a:r>
            <a:r>
              <a:rPr lang="en-US" sz="2200" i="1" dirty="0">
                <a:latin typeface="Times New Roman" pitchFamily="18" charset="0"/>
              </a:rPr>
              <a:t> </a:t>
            </a:r>
            <a:r>
              <a:rPr lang="en-US" sz="2200" i="1" dirty="0" err="1">
                <a:latin typeface="Times New Roman" pitchFamily="18" charset="0"/>
              </a:rPr>
              <a:t>cái</a:t>
            </a:r>
            <a:r>
              <a:rPr lang="en-US" sz="2200" i="1" dirty="0">
                <a:latin typeface="Times New Roman" pitchFamily="18" charset="0"/>
              </a:rPr>
              <a:t> </a:t>
            </a:r>
            <a:r>
              <a:rPr lang="en-US" sz="2200" i="1" dirty="0" err="1">
                <a:latin typeface="Times New Roman" pitchFamily="18" charset="0"/>
              </a:rPr>
              <a:t>vòi</a:t>
            </a:r>
            <a:r>
              <a:rPr lang="en-US" sz="2200" i="1" dirty="0">
                <a:latin typeface="Times New Roman" pitchFamily="18" charset="0"/>
              </a:rPr>
              <a:t> </a:t>
            </a:r>
            <a:r>
              <a:rPr lang="en-US" sz="2200" i="1" dirty="0" err="1">
                <a:latin typeface="Times New Roman" pitchFamily="18" charset="0"/>
              </a:rPr>
              <a:t>khác</a:t>
            </a:r>
            <a:r>
              <a:rPr lang="en-US" sz="2200" i="1" dirty="0">
                <a:latin typeface="Times New Roman" pitchFamily="18" charset="0"/>
              </a:rPr>
              <a:t> </a:t>
            </a:r>
            <a:r>
              <a:rPr lang="en-US" sz="2200" i="1" dirty="0" err="1">
                <a:latin typeface="Times New Roman" pitchFamily="18" charset="0"/>
              </a:rPr>
              <a:t>bám</a:t>
            </a:r>
            <a:r>
              <a:rPr lang="en-US" sz="2200" i="1" dirty="0">
                <a:latin typeface="Times New Roman" pitchFamily="18" charset="0"/>
              </a:rPr>
              <a:t> </a:t>
            </a:r>
            <a:r>
              <a:rPr lang="en-US" sz="2200" i="1" dirty="0" err="1">
                <a:latin typeface="Times New Roman" pitchFamily="18" charset="0"/>
              </a:rPr>
              <a:t>vào</a:t>
            </a:r>
            <a:r>
              <a:rPr lang="en-US" sz="2200" i="1" dirty="0">
                <a:latin typeface="Times New Roman" pitchFamily="18" charset="0"/>
              </a:rPr>
              <a:t> </a:t>
            </a:r>
            <a:r>
              <a:rPr lang="en-US" sz="2200" i="1" dirty="0" err="1">
                <a:latin typeface="Times New Roman" pitchFamily="18" charset="0"/>
              </a:rPr>
              <a:t>giai</a:t>
            </a:r>
            <a:r>
              <a:rPr lang="en-US" sz="2200" i="1" dirty="0">
                <a:latin typeface="Times New Roman" pitchFamily="18" charset="0"/>
              </a:rPr>
              <a:t> </a:t>
            </a:r>
            <a:r>
              <a:rPr lang="en-US" sz="2200" i="1" dirty="0" err="1">
                <a:latin typeface="Times New Roman" pitchFamily="18" charset="0"/>
              </a:rPr>
              <a:t>cấp</a:t>
            </a:r>
            <a:r>
              <a:rPr lang="en-US" sz="2200" i="1" dirty="0">
                <a:latin typeface="Times New Roman" pitchFamily="18" charset="0"/>
              </a:rPr>
              <a:t> </a:t>
            </a:r>
            <a:r>
              <a:rPr lang="en-US" sz="2200" i="1" dirty="0" err="1">
                <a:latin typeface="Times New Roman" pitchFamily="18" charset="0"/>
              </a:rPr>
              <a:t>vô</a:t>
            </a:r>
            <a:r>
              <a:rPr lang="en-US" sz="2200" i="1" dirty="0">
                <a:latin typeface="Times New Roman" pitchFamily="18" charset="0"/>
              </a:rPr>
              <a:t> </a:t>
            </a:r>
            <a:r>
              <a:rPr lang="en-US" sz="2200" i="1" dirty="0" err="1">
                <a:latin typeface="Times New Roman" pitchFamily="18" charset="0"/>
              </a:rPr>
              <a:t>sản</a:t>
            </a:r>
            <a:r>
              <a:rPr lang="en-US" sz="2200" i="1" dirty="0">
                <a:latin typeface="Times New Roman" pitchFamily="18" charset="0"/>
              </a:rPr>
              <a:t> ở </a:t>
            </a:r>
            <a:r>
              <a:rPr lang="en-US" sz="2200" i="1" dirty="0" err="1">
                <a:latin typeface="Times New Roman" pitchFamily="18" charset="0"/>
              </a:rPr>
              <a:t>thuộc</a:t>
            </a:r>
            <a:r>
              <a:rPr lang="en-US" sz="2200" i="1" dirty="0">
                <a:latin typeface="Times New Roman" pitchFamily="18" charset="0"/>
              </a:rPr>
              <a:t> </a:t>
            </a:r>
            <a:r>
              <a:rPr lang="en-US" sz="2200" i="1" dirty="0" err="1">
                <a:latin typeface="Times New Roman" pitchFamily="18" charset="0"/>
              </a:rPr>
              <a:t>địa</a:t>
            </a:r>
            <a:r>
              <a:rPr lang="en-US" sz="2200" i="1" dirty="0">
                <a:latin typeface="Times New Roman" pitchFamily="18" charset="0"/>
              </a:rPr>
              <a:t>. </a:t>
            </a:r>
            <a:r>
              <a:rPr lang="en-US" sz="2200" i="1" dirty="0" err="1">
                <a:latin typeface="Times New Roman" pitchFamily="18" charset="0"/>
              </a:rPr>
              <a:t>Nếu</a:t>
            </a:r>
            <a:r>
              <a:rPr lang="en-US" sz="2200" i="1" dirty="0">
                <a:latin typeface="Times New Roman" pitchFamily="18" charset="0"/>
              </a:rPr>
              <a:t> </a:t>
            </a:r>
            <a:r>
              <a:rPr lang="en-US" sz="2200" i="1" dirty="0" err="1">
                <a:latin typeface="Times New Roman" pitchFamily="18" charset="0"/>
              </a:rPr>
              <a:t>người</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muốn</a:t>
            </a:r>
            <a:r>
              <a:rPr lang="en-US" sz="2200" i="1" dirty="0">
                <a:latin typeface="Times New Roman" pitchFamily="18" charset="0"/>
              </a:rPr>
              <a:t> </a:t>
            </a:r>
            <a:r>
              <a:rPr lang="en-US" sz="2200" i="1" dirty="0" err="1">
                <a:latin typeface="Times New Roman" pitchFamily="18" charset="0"/>
              </a:rPr>
              <a:t>giết</a:t>
            </a:r>
            <a:r>
              <a:rPr lang="en-US" sz="2200" i="1" dirty="0">
                <a:latin typeface="Times New Roman" pitchFamily="18" charset="0"/>
              </a:rPr>
              <a:t> con </a:t>
            </a:r>
            <a:r>
              <a:rPr lang="en-US" sz="2200" i="1" dirty="0" err="1">
                <a:latin typeface="Times New Roman" pitchFamily="18" charset="0"/>
              </a:rPr>
              <a:t>vật</a:t>
            </a:r>
            <a:r>
              <a:rPr lang="en-US" sz="2200" i="1" dirty="0">
                <a:latin typeface="Times New Roman" pitchFamily="18" charset="0"/>
              </a:rPr>
              <a:t> </a:t>
            </a:r>
            <a:r>
              <a:rPr lang="en-US" sz="2200" i="1" dirty="0" err="1">
                <a:latin typeface="Times New Roman" pitchFamily="18" charset="0"/>
              </a:rPr>
              <a:t>ấy</a:t>
            </a:r>
            <a:r>
              <a:rPr lang="en-US" sz="2200" i="1" dirty="0">
                <a:latin typeface="Times New Roman" pitchFamily="18" charset="0"/>
              </a:rPr>
              <a:t>, </a:t>
            </a:r>
            <a:r>
              <a:rPr lang="en-US" sz="2200" i="1" dirty="0" err="1">
                <a:latin typeface="Times New Roman" pitchFamily="18" charset="0"/>
              </a:rPr>
              <a:t>người</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đồng</a:t>
            </a:r>
            <a:r>
              <a:rPr lang="en-US" sz="2200" i="1" dirty="0">
                <a:latin typeface="Times New Roman" pitchFamily="18" charset="0"/>
              </a:rPr>
              <a:t> </a:t>
            </a:r>
            <a:r>
              <a:rPr lang="en-US" sz="2200" i="1" dirty="0" err="1">
                <a:latin typeface="Times New Roman" pitchFamily="18" charset="0"/>
              </a:rPr>
              <a:t>thời</a:t>
            </a:r>
            <a:r>
              <a:rPr lang="en-US" sz="2200" i="1" dirty="0">
                <a:latin typeface="Times New Roman" pitchFamily="18" charset="0"/>
              </a:rPr>
              <a:t> </a:t>
            </a:r>
            <a:r>
              <a:rPr lang="en-US" sz="2200" i="1" dirty="0" err="1">
                <a:latin typeface="Times New Roman" pitchFamily="18" charset="0"/>
              </a:rPr>
              <a:t>phải</a:t>
            </a:r>
            <a:r>
              <a:rPr lang="en-US" sz="2200" i="1" dirty="0">
                <a:latin typeface="Times New Roman" pitchFamily="18" charset="0"/>
              </a:rPr>
              <a:t> </a:t>
            </a:r>
            <a:r>
              <a:rPr lang="en-US" sz="2200" i="1" dirty="0" err="1">
                <a:latin typeface="Times New Roman" pitchFamily="18" charset="0"/>
              </a:rPr>
              <a:t>cắt</a:t>
            </a:r>
            <a:r>
              <a:rPr lang="en-US" sz="2200" i="1" dirty="0">
                <a:latin typeface="Times New Roman" pitchFamily="18" charset="0"/>
              </a:rPr>
              <a:t> </a:t>
            </a:r>
            <a:r>
              <a:rPr lang="en-US" sz="2200" i="1" dirty="0" err="1">
                <a:latin typeface="Times New Roman" pitchFamily="18" charset="0"/>
              </a:rPr>
              <a:t>cả</a:t>
            </a:r>
            <a:r>
              <a:rPr lang="en-US" sz="2200" i="1" dirty="0">
                <a:latin typeface="Times New Roman" pitchFamily="18" charset="0"/>
              </a:rPr>
              <a:t> </a:t>
            </a:r>
            <a:r>
              <a:rPr lang="en-US" sz="2200" i="1" dirty="0" err="1">
                <a:latin typeface="Times New Roman" pitchFamily="18" charset="0"/>
              </a:rPr>
              <a:t>hai</a:t>
            </a:r>
            <a:r>
              <a:rPr lang="en-US" sz="2200" i="1" dirty="0">
                <a:latin typeface="Times New Roman" pitchFamily="18" charset="0"/>
              </a:rPr>
              <a:t> </a:t>
            </a:r>
            <a:r>
              <a:rPr lang="en-US" sz="2200" i="1" dirty="0" err="1">
                <a:latin typeface="Times New Roman" pitchFamily="18" charset="0"/>
              </a:rPr>
              <a:t>vòi</a:t>
            </a:r>
            <a:r>
              <a:rPr lang="en-US" sz="2200" i="1" dirty="0">
                <a:latin typeface="Times New Roman" pitchFamily="18" charset="0"/>
              </a:rPr>
              <a:t>”</a:t>
            </a:r>
          </a:p>
          <a:p>
            <a:pPr algn="r"/>
            <a:r>
              <a:rPr lang="en-US" sz="2200" i="1" dirty="0">
                <a:latin typeface="Times New Roman" pitchFamily="18" charset="0"/>
              </a:rPr>
              <a:t>( </a:t>
            </a:r>
            <a:r>
              <a:rPr lang="en-US" sz="2200" i="1" dirty="0" err="1">
                <a:latin typeface="Times New Roman" pitchFamily="18" charset="0"/>
              </a:rPr>
              <a:t>Hồ</a:t>
            </a:r>
            <a:r>
              <a:rPr lang="en-US" sz="2200" i="1" dirty="0">
                <a:latin typeface="Times New Roman" pitchFamily="18" charset="0"/>
              </a:rPr>
              <a:t> </a:t>
            </a:r>
            <a:r>
              <a:rPr lang="en-US" sz="2200" i="1" dirty="0" err="1">
                <a:latin typeface="Times New Roman" pitchFamily="18" charset="0"/>
              </a:rPr>
              <a:t>Chí</a:t>
            </a:r>
            <a:r>
              <a:rPr lang="en-US" sz="2200" i="1" dirty="0">
                <a:latin typeface="Times New Roman" pitchFamily="18" charset="0"/>
              </a:rPr>
              <a:t> Minh </a:t>
            </a:r>
            <a:r>
              <a:rPr lang="en-US" sz="2200" i="1" dirty="0" err="1">
                <a:latin typeface="Times New Roman" pitchFamily="18" charset="0"/>
              </a:rPr>
              <a:t>toàn</a:t>
            </a:r>
            <a:r>
              <a:rPr lang="en-US" sz="2200" i="1" dirty="0">
                <a:latin typeface="Times New Roman" pitchFamily="18" charset="0"/>
              </a:rPr>
              <a:t> </a:t>
            </a:r>
            <a:r>
              <a:rPr lang="en-US" sz="2200" i="1" dirty="0" err="1">
                <a:latin typeface="Times New Roman" pitchFamily="18" charset="0"/>
              </a:rPr>
              <a:t>tập</a:t>
            </a:r>
            <a:r>
              <a:rPr lang="en-US" sz="2200" i="1" dirty="0">
                <a:latin typeface="Times New Roman" pitchFamily="18" charset="0"/>
              </a:rPr>
              <a:t>, t 1, </a:t>
            </a:r>
            <a:r>
              <a:rPr lang="en-US" sz="2200" i="1" dirty="0" err="1">
                <a:latin typeface="Times New Roman" pitchFamily="18" charset="0"/>
              </a:rPr>
              <a:t>tr</a:t>
            </a:r>
            <a:r>
              <a:rPr lang="en-US" sz="2200" i="1" dirty="0">
                <a:latin typeface="Times New Roman" pitchFamily="18" charset="0"/>
              </a:rPr>
              <a:t> 298)</a:t>
            </a:r>
          </a:p>
        </p:txBody>
      </p:sp>
      <p:pic>
        <p:nvPicPr>
          <p:cNvPr id="67587" name="Picture 6"/>
          <p:cNvPicPr>
            <a:picLocks noChangeAspect="1" noChangeArrowheads="1"/>
          </p:cNvPicPr>
          <p:nvPr/>
        </p:nvPicPr>
        <p:blipFill>
          <a:blip r:embed="rId2" cstate="print"/>
          <a:srcRect/>
          <a:stretch>
            <a:fillRect/>
          </a:stretch>
        </p:blipFill>
        <p:spPr bwMode="auto">
          <a:xfrm>
            <a:off x="6946901" y="2514600"/>
            <a:ext cx="5143500" cy="3238500"/>
          </a:xfrm>
          <a:prstGeom prst="rect">
            <a:avLst/>
          </a:prstGeom>
          <a:noFill/>
          <a:ln w="9525">
            <a:noFill/>
            <a:miter lim="800000"/>
            <a:headEnd/>
            <a:tailEnd/>
          </a:ln>
        </p:spPr>
      </p:pic>
      <p:sp>
        <p:nvSpPr>
          <p:cNvPr id="67588" name="Text Box 7"/>
          <p:cNvSpPr txBox="1">
            <a:spLocks noChangeArrowheads="1"/>
          </p:cNvSpPr>
          <p:nvPr/>
        </p:nvSpPr>
        <p:spPr bwMode="auto">
          <a:xfrm>
            <a:off x="304800" y="5438776"/>
            <a:ext cx="11480800" cy="1015663"/>
          </a:xfrm>
          <a:prstGeom prst="rect">
            <a:avLst/>
          </a:prstGeom>
          <a:noFill/>
          <a:ln w="9525">
            <a:noFill/>
            <a:miter lim="800000"/>
            <a:headEnd/>
            <a:tailEnd/>
          </a:ln>
        </p:spPr>
        <p:txBody>
          <a:bodyPr>
            <a:spAutoFit/>
          </a:bodyPr>
          <a:lstStyle/>
          <a:p>
            <a:pPr algn="just"/>
            <a:r>
              <a:rPr lang="en-US" sz="2000" i="1">
                <a:latin typeface="Times New Roman" pitchFamily="18" charset="0"/>
              </a:rPr>
              <a:t>“Độc lập tự do không thể cầu xin mà có được”.</a:t>
            </a:r>
          </a:p>
          <a:p>
            <a:pPr algn="just"/>
            <a:r>
              <a:rPr lang="en-US" sz="2000" i="1">
                <a:latin typeface="Times New Roman" pitchFamily="18" charset="0"/>
              </a:rPr>
              <a:t>“Chủ nghĩa thực dân tự bản thân nó đã là một hành động bạo lực của kẻ mạnh đối với kể yếu”.</a:t>
            </a:r>
          </a:p>
          <a:p>
            <a:pPr algn="r"/>
            <a:r>
              <a:rPr lang="en-US" sz="2000">
                <a:latin typeface="Times New Roman" pitchFamily="18" charset="0"/>
              </a:rPr>
              <a:t>                                                            Hồ Chí Minh</a:t>
            </a:r>
          </a:p>
        </p:txBody>
      </p:sp>
      <p:pic>
        <p:nvPicPr>
          <p:cNvPr id="67589" name="Picture 9"/>
          <p:cNvPicPr>
            <a:picLocks noChangeAspect="1" noChangeArrowheads="1"/>
          </p:cNvPicPr>
          <p:nvPr/>
        </p:nvPicPr>
        <p:blipFill>
          <a:blip r:embed="rId3" cstate="print"/>
          <a:srcRect/>
          <a:stretch>
            <a:fillRect/>
          </a:stretch>
        </p:blipFill>
        <p:spPr bwMode="auto">
          <a:xfrm>
            <a:off x="812800" y="2133601"/>
            <a:ext cx="5283200" cy="3070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1"/>
          <p:cNvSpPr txBox="1">
            <a:spLocks noChangeArrowheads="1"/>
          </p:cNvSpPr>
          <p:nvPr/>
        </p:nvSpPr>
        <p:spPr bwMode="auto">
          <a:xfrm>
            <a:off x="2130014" y="223344"/>
            <a:ext cx="9294608" cy="954107"/>
          </a:xfrm>
          <a:prstGeom prst="rect">
            <a:avLst/>
          </a:prstGeom>
          <a:noFill/>
          <a:ln w="9525">
            <a:noFill/>
            <a:miter lim="800000"/>
            <a:headEnd/>
            <a:tailEnd/>
          </a:ln>
        </p:spPr>
        <p:txBody>
          <a:bodyPr wrap="square">
            <a:spAutoFit/>
          </a:bodyPr>
          <a:lstStyle/>
          <a:p>
            <a:pPr algn="just"/>
            <a:r>
              <a:rPr lang="en-US" sz="2800" b="1" i="1" dirty="0" err="1" smtClean="0">
                <a:latin typeface="Times New Roman" pitchFamily="18" charset="0"/>
                <a:cs typeface="Times New Roman" pitchFamily="18" charset="0"/>
              </a:rPr>
              <a:t>Quan</a:t>
            </a:r>
            <a:r>
              <a:rPr lang="en-US" sz="2800" b="1" i="1" dirty="0" smtClean="0">
                <a:latin typeface="Times New Roman" pitchFamily="18" charset="0"/>
                <a:cs typeface="Times New Roman" pitchFamily="18" charset="0"/>
              </a:rPr>
              <a:t> </a:t>
            </a:r>
            <a:r>
              <a:rPr lang="en-US" sz="2800" b="1" i="1" dirty="0" err="1">
                <a:latin typeface="Times New Roman" pitchFamily="18" charset="0"/>
                <a:cs typeface="Times New Roman" pitchFamily="18" charset="0"/>
              </a:rPr>
              <a:t>hệ</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giữa</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cách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mạng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thuộc</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địa</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cách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mạng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vô</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sản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chính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quốc</a:t>
            </a:r>
            <a:endParaRPr lang="en-US" sz="2800" b="1" i="1" dirty="0">
              <a:latin typeface="Times New Roman" pitchFamily="18" charset="0"/>
              <a:cs typeface="Times New Roman" pitchFamily="18" charset="0"/>
            </a:endParaRPr>
          </a:p>
        </p:txBody>
      </p:sp>
      <p:grpSp>
        <p:nvGrpSpPr>
          <p:cNvPr id="2" name="Group 2"/>
          <p:cNvGrpSpPr>
            <a:grpSpLocks/>
          </p:cNvGrpSpPr>
          <p:nvPr/>
        </p:nvGrpSpPr>
        <p:grpSpPr bwMode="auto">
          <a:xfrm>
            <a:off x="304800" y="1219200"/>
            <a:ext cx="7620000" cy="3886200"/>
            <a:chOff x="528" y="1344"/>
            <a:chExt cx="3696" cy="2448"/>
          </a:xfrm>
        </p:grpSpPr>
        <p:sp>
          <p:nvSpPr>
            <p:cNvPr id="68614" name="WordArt 3"/>
            <p:cNvSpPr>
              <a:spLocks noChangeArrowheads="1" noChangeShapeType="1" noTextEdit="1"/>
            </p:cNvSpPr>
            <p:nvPr/>
          </p:nvSpPr>
          <p:spPr bwMode="auto">
            <a:xfrm>
              <a:off x="528" y="1344"/>
              <a:ext cx="3600" cy="1073"/>
            </a:xfrm>
            <a:prstGeom prst="rect">
              <a:avLst/>
            </a:prstGeom>
          </p:spPr>
          <p:txBody>
            <a:bodyPr wrap="none" fromWordArt="1">
              <a:prstTxWarp prst="textPlain">
                <a:avLst>
                  <a:gd name="adj" fmla="val 50567"/>
                </a:avLst>
              </a:prstTxWarp>
            </a:bodyPr>
            <a:lstStyle/>
            <a:p>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Chñ</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nghÜa</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b¶n</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lµ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mét</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con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Øa</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cã</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mét</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p>
            <a:p>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c¸i</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vßi</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b¸m</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vµo</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giai</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cÊp</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v«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s¶n</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chÝnh</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quèc</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p>
            <a:p>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vµ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mét</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c¸i</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vßi</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kh¸c</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b¸m</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vµo</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giai</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cÊp</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v« </a:t>
              </a:r>
            </a:p>
            <a:p>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s¶n</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ë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c¸c</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thuéc</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8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Þa</a:t>
              </a:r>
              <a:r>
                <a:rPr lang="en-US" sz="28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p>
          </p:txBody>
        </p:sp>
        <p:sp>
          <p:nvSpPr>
            <p:cNvPr id="68615" name="WordArt 4"/>
            <p:cNvSpPr>
              <a:spLocks noChangeArrowheads="1" noChangeShapeType="1" noTextEdit="1"/>
            </p:cNvSpPr>
            <p:nvPr/>
          </p:nvSpPr>
          <p:spPr bwMode="auto">
            <a:xfrm>
              <a:off x="549" y="2532"/>
              <a:ext cx="3675" cy="980"/>
            </a:xfrm>
            <a:prstGeom prst="rect">
              <a:avLst/>
            </a:prstGeom>
          </p:spPr>
          <p:txBody>
            <a:bodyPr wrap="none" fromWordArt="1">
              <a:prstTxWarp prst="textPlain">
                <a:avLst>
                  <a:gd name="adj" fmla="val 50000"/>
                </a:avLst>
              </a:prstTxWarp>
            </a:bodyPr>
            <a:lstStyle/>
            <a:p>
              <a:pPr algn="dist"/>
              <a:r>
                <a:rPr lang="en-US" sz="2000" b="1" kern="10">
                  <a:ln w="9525" cap="sq">
                    <a:noFill/>
                    <a:round/>
                    <a:headEnd type="none" w="sm" len="sm"/>
                    <a:tailEnd type="none" w="sm" len="sm"/>
                  </a:ln>
                  <a:solidFill>
                    <a:srgbClr val="000000"/>
                  </a:solidFill>
                  <a:effectLst>
                    <a:prstShdw prst="shdw17" dist="17961" dir="2700000">
                      <a:srgbClr val="999900"/>
                    </a:prstShdw>
                  </a:effectLst>
                  <a:latin typeface=".VnMystical"/>
                </a:rPr>
                <a:t>NÕu ng­êi ta muèn giÕt con vËt Êy, ng­êi </a:t>
              </a:r>
            </a:p>
            <a:p>
              <a:pPr algn="dist"/>
              <a:r>
                <a:rPr lang="en-US" sz="2000" b="1" kern="10">
                  <a:ln w="9525" cap="sq">
                    <a:noFill/>
                    <a:round/>
                    <a:headEnd type="none" w="sm" len="sm"/>
                    <a:tailEnd type="none" w="sm" len="sm"/>
                  </a:ln>
                  <a:solidFill>
                    <a:srgbClr val="000000"/>
                  </a:solidFill>
                  <a:effectLst>
                    <a:prstShdw prst="shdw17" dist="17961" dir="2700000">
                      <a:srgbClr val="999900"/>
                    </a:prstShdw>
                  </a:effectLst>
                  <a:latin typeface=".VnMystical"/>
                </a:rPr>
                <a:t>ph¶i ®ång thêi c¾t c¶ hai vßi. NÕu ng­êi ta </a:t>
              </a:r>
            </a:p>
            <a:p>
              <a:pPr algn="dist"/>
              <a:r>
                <a:rPr lang="en-US" sz="2000" b="1" kern="10">
                  <a:ln w="9525" cap="sq">
                    <a:noFill/>
                    <a:round/>
                    <a:headEnd type="none" w="sm" len="sm"/>
                    <a:tailEnd type="none" w="sm" len="sm"/>
                  </a:ln>
                  <a:solidFill>
                    <a:srgbClr val="000000"/>
                  </a:solidFill>
                  <a:effectLst>
                    <a:prstShdw prst="shdw17" dist="17961" dir="2700000">
                      <a:srgbClr val="999900"/>
                    </a:prstShdw>
                  </a:effectLst>
                  <a:latin typeface=".VnMystical"/>
                </a:rPr>
                <a:t>chØ c¾t mét vßi th«i, th× c¸i vßi kia vÉn tiÕp</a:t>
              </a:r>
            </a:p>
            <a:p>
              <a:pPr algn="dist"/>
              <a:r>
                <a:rPr lang="en-US" sz="2000" b="1" kern="10">
                  <a:ln w="9525" cap="sq">
                    <a:noFill/>
                    <a:round/>
                    <a:headEnd type="none" w="sm" len="sm"/>
                    <a:tailEnd type="none" w="sm" len="sm"/>
                  </a:ln>
                  <a:solidFill>
                    <a:srgbClr val="000000"/>
                  </a:solidFill>
                  <a:effectLst>
                    <a:prstShdw prst="shdw17" dist="17961" dir="2700000">
                      <a:srgbClr val="999900"/>
                    </a:prstShdw>
                  </a:effectLst>
                  <a:latin typeface=".VnMystical"/>
                </a:rPr>
                <a:t>tôc hót m¸u cña giai cÊp v« s¶n; con vËt vÉn</a:t>
              </a:r>
            </a:p>
          </p:txBody>
        </p:sp>
        <p:sp>
          <p:nvSpPr>
            <p:cNvPr id="68616" name="WordArt 5"/>
            <p:cNvSpPr>
              <a:spLocks noChangeArrowheads="1" noChangeShapeType="1" noTextEdit="1"/>
            </p:cNvSpPr>
            <p:nvPr/>
          </p:nvSpPr>
          <p:spPr bwMode="auto">
            <a:xfrm>
              <a:off x="549" y="3559"/>
              <a:ext cx="3675" cy="233"/>
            </a:xfrm>
            <a:prstGeom prst="rect">
              <a:avLst/>
            </a:prstGeom>
          </p:spPr>
          <p:txBody>
            <a:bodyPr wrap="none" fromWordArt="1">
              <a:prstTxWarp prst="textPlain">
                <a:avLst>
                  <a:gd name="adj" fmla="val 50000"/>
                </a:avLst>
              </a:prstTxWarp>
            </a:bodyPr>
            <a:lstStyle/>
            <a:p>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tiÕp</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tôc</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sèng</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 vµ </a:t>
              </a:r>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c¸i</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vßi</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bÞ</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 c¾t ®</a:t>
              </a:r>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øt</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 l¹i </a:t>
              </a:r>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sÏ</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mäc</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 </a:t>
              </a:r>
              <a:r>
                <a:rPr lang="en-US" sz="2000" b="1" kern="10" dirty="0" err="1">
                  <a:ln w="9525" cap="sq">
                    <a:noFill/>
                    <a:round/>
                    <a:headEnd type="none" w="sm" len="sm"/>
                    <a:tailEnd type="none" w="sm" len="sm"/>
                  </a:ln>
                  <a:solidFill>
                    <a:srgbClr val="000000"/>
                  </a:solidFill>
                  <a:effectLst>
                    <a:prstShdw prst="shdw17" dist="17961" dir="2700000">
                      <a:srgbClr val="999900"/>
                    </a:prstShdw>
                  </a:effectLst>
                  <a:latin typeface=".VnMystical"/>
                </a:rPr>
                <a:t>ra</a:t>
              </a:r>
              <a:r>
                <a:rPr lang="en-US" sz="2000" b="1" kern="10" dirty="0">
                  <a:ln w="9525" cap="sq">
                    <a:noFill/>
                    <a:round/>
                    <a:headEnd type="none" w="sm" len="sm"/>
                    <a:tailEnd type="none" w="sm" len="sm"/>
                  </a:ln>
                  <a:solidFill>
                    <a:srgbClr val="000000"/>
                  </a:solidFill>
                  <a:effectLst>
                    <a:prstShdw prst="shdw17" dist="17961" dir="2700000">
                      <a:srgbClr val="999900"/>
                    </a:prstShdw>
                  </a:effectLst>
                  <a:latin typeface=".VnMystical"/>
                </a:rPr>
                <a:t>"</a:t>
              </a:r>
            </a:p>
          </p:txBody>
        </p:sp>
      </p:grpSp>
      <p:sp>
        <p:nvSpPr>
          <p:cNvPr id="68612" name="Rectangle 6"/>
          <p:cNvSpPr>
            <a:spLocks noChangeArrowheads="1"/>
          </p:cNvSpPr>
          <p:nvPr/>
        </p:nvSpPr>
        <p:spPr bwMode="white">
          <a:xfrm>
            <a:off x="2336800" y="5791201"/>
            <a:ext cx="6807200" cy="684213"/>
          </a:xfrm>
          <a:prstGeom prst="rect">
            <a:avLst/>
          </a:prstGeom>
          <a:noFill/>
          <a:ln w="9525">
            <a:noFill/>
            <a:miter lim="800000"/>
            <a:headEnd/>
            <a:tailEnd/>
          </a:ln>
        </p:spPr>
        <p:txBody>
          <a:bodyPr anchor="ctr"/>
          <a:lstStyle/>
          <a:p>
            <a:pPr algn="r">
              <a:spcBef>
                <a:spcPct val="20000"/>
              </a:spcBef>
              <a:buClr>
                <a:schemeClr val="tx2"/>
              </a:buClr>
              <a:buFont typeface="Wingdings" pitchFamily="2" charset="2"/>
              <a:buNone/>
            </a:pPr>
            <a:r>
              <a:rPr lang="en-US" sz="2000" i="1">
                <a:latin typeface=".VnTime" pitchFamily="34" charset="0"/>
              </a:rPr>
              <a:t>- Hå ChÝ Minh toµn tËp, Nxb ChÝnh trÞ </a:t>
            </a:r>
            <a:br>
              <a:rPr lang="en-US" sz="2000" i="1">
                <a:latin typeface=".VnTime" pitchFamily="34" charset="0"/>
              </a:rPr>
            </a:br>
            <a:r>
              <a:rPr lang="en-US" sz="2000" i="1">
                <a:latin typeface=".VnTime" pitchFamily="34" charset="0"/>
              </a:rPr>
              <a:t>quèc gia, Hµ Néi, 2000, t.1, tr. 298 - </a:t>
            </a:r>
            <a:endParaRPr lang="en-US" sz="2800" i="1">
              <a:latin typeface=".VnTime" pitchFamily="34" charset="0"/>
            </a:endParaRPr>
          </a:p>
        </p:txBody>
      </p:sp>
      <p:pic>
        <p:nvPicPr>
          <p:cNvPr id="68613" name="Picture 8" descr="18"/>
          <p:cNvPicPr>
            <a:picLocks noChangeAspect="1" noChangeArrowheads="1"/>
          </p:cNvPicPr>
          <p:nvPr/>
        </p:nvPicPr>
        <p:blipFill>
          <a:blip r:embed="rId2" cstate="print"/>
          <a:srcRect l="961" t="1904" r="3419" b="11533"/>
          <a:stretch>
            <a:fillRect/>
          </a:stretch>
        </p:blipFill>
        <p:spPr bwMode="auto">
          <a:xfrm rot="355114">
            <a:off x="8293100" y="1144589"/>
            <a:ext cx="3100917" cy="3705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WordArt 7" descr="Paper bag"/>
          <p:cNvSpPr>
            <a:spLocks noChangeArrowheads="1" noChangeShapeType="1" noTextEdit="1"/>
          </p:cNvSpPr>
          <p:nvPr/>
        </p:nvSpPr>
        <p:spPr bwMode="auto">
          <a:xfrm>
            <a:off x="203200" y="304800"/>
            <a:ext cx="6604000" cy="2514600"/>
          </a:xfrm>
          <a:prstGeom prst="rect">
            <a:avLst/>
          </a:prstGeom>
        </p:spPr>
        <p:txBody>
          <a:bodyPr wrap="none" fromWordArt="1">
            <a:prstTxWarp prst="textPlain">
              <a:avLst>
                <a:gd name="adj" fmla="val 50000"/>
              </a:avLst>
            </a:prstTxWarp>
          </a:bodyPr>
          <a:lstStyle/>
          <a:p>
            <a:pPr algn="ctr"/>
            <a:r>
              <a:rPr lang="en-US" sz="2800" kern="10">
                <a:ln w="3175" cap="sq">
                  <a:solidFill>
                    <a:schemeClr val="tx1"/>
                  </a:solidFill>
                  <a:round/>
                  <a:headEnd type="none" w="sm" len="sm"/>
                  <a:tailEnd type="none" w="sm" len="sm"/>
                </a:ln>
                <a:solidFill>
                  <a:srgbClr val="008000"/>
                </a:solidFill>
                <a:latin typeface=".VnAristote"/>
              </a:rPr>
              <a:t>"ChØ cã thÓ thùc hiÖn hoµn toµn</a:t>
            </a:r>
          </a:p>
          <a:p>
            <a:pPr algn="ctr"/>
            <a:r>
              <a:rPr lang="en-US" sz="2800" kern="10">
                <a:ln w="3175" cap="sq">
                  <a:solidFill>
                    <a:schemeClr val="tx1"/>
                  </a:solidFill>
                  <a:round/>
                  <a:headEnd type="none" w="sm" len="sm"/>
                  <a:tailEnd type="none" w="sm" len="sm"/>
                </a:ln>
                <a:solidFill>
                  <a:srgbClr val="008000"/>
                </a:solidFill>
                <a:latin typeface=".VnAristote"/>
              </a:rPr>
              <a:t>c«ng cuéc gi¶i phãng c¸c thuéc</a:t>
            </a:r>
          </a:p>
          <a:p>
            <a:pPr algn="ctr"/>
            <a:r>
              <a:rPr lang="en-US" sz="2800" kern="10">
                <a:ln w="3175" cap="sq">
                  <a:solidFill>
                    <a:schemeClr val="tx1"/>
                  </a:solidFill>
                  <a:round/>
                  <a:headEnd type="none" w="sm" len="sm"/>
                  <a:tailEnd type="none" w="sm" len="sm"/>
                </a:ln>
                <a:solidFill>
                  <a:srgbClr val="008000"/>
                </a:solidFill>
                <a:latin typeface=".VnAristote"/>
              </a:rPr>
              <a:t>®Þa khi giai cÊp v« s¶n giµnh </a:t>
            </a:r>
          </a:p>
          <a:p>
            <a:pPr algn="ctr"/>
            <a:r>
              <a:rPr lang="en-US" sz="2800" kern="10">
                <a:ln w="3175" cap="sq">
                  <a:solidFill>
                    <a:schemeClr val="tx1"/>
                  </a:solidFill>
                  <a:round/>
                  <a:headEnd type="none" w="sm" len="sm"/>
                  <a:tailEnd type="none" w="sm" len="sm"/>
                </a:ln>
                <a:solidFill>
                  <a:srgbClr val="008000"/>
                </a:solidFill>
                <a:latin typeface=".VnAristote"/>
              </a:rPr>
              <a:t>®­îc th¾ng lîi ë c¸c n­íc t­ </a:t>
            </a:r>
          </a:p>
          <a:p>
            <a:pPr algn="ctr"/>
            <a:r>
              <a:rPr lang="en-US" sz="2800" kern="10">
                <a:ln w="3175" cap="sq">
                  <a:solidFill>
                    <a:schemeClr val="tx1"/>
                  </a:solidFill>
                  <a:round/>
                  <a:headEnd type="none" w="sm" len="sm"/>
                  <a:tailEnd type="none" w="sm" len="sm"/>
                </a:ln>
                <a:solidFill>
                  <a:srgbClr val="008000"/>
                </a:solidFill>
                <a:latin typeface=".VnAristote"/>
              </a:rPr>
              <a:t>b¶n tiªn tiÕn"</a:t>
            </a:r>
          </a:p>
        </p:txBody>
      </p:sp>
      <p:pic>
        <p:nvPicPr>
          <p:cNvPr id="69635" name="Picture 3"/>
          <p:cNvPicPr>
            <a:picLocks noChangeAspect="1" noChangeArrowheads="1"/>
          </p:cNvPicPr>
          <p:nvPr/>
        </p:nvPicPr>
        <p:blipFill>
          <a:blip r:embed="rId2" cstate="print"/>
          <a:srcRect l="20313" t="17157" r="35938" b="34180"/>
          <a:stretch>
            <a:fillRect/>
          </a:stretch>
        </p:blipFill>
        <p:spPr bwMode="auto">
          <a:xfrm>
            <a:off x="7112000" y="76201"/>
            <a:ext cx="4876800" cy="3305175"/>
          </a:xfrm>
          <a:prstGeom prst="rect">
            <a:avLst/>
          </a:prstGeom>
          <a:noFill/>
          <a:ln w="38100" cap="sq">
            <a:noFill/>
            <a:miter lim="800000"/>
            <a:headEnd type="none" w="sm" len="sm"/>
            <a:tailEnd type="none" w="sm" len="sm"/>
          </a:ln>
        </p:spPr>
      </p:pic>
      <p:pic>
        <p:nvPicPr>
          <p:cNvPr id="69636" name="Picture 2" descr="D:\hinh anh moi\anh bac ho\China_Africa_III.jpg"/>
          <p:cNvPicPr>
            <a:picLocks noChangeAspect="1" noChangeArrowheads="1"/>
          </p:cNvPicPr>
          <p:nvPr/>
        </p:nvPicPr>
        <p:blipFill>
          <a:blip r:embed="rId3" cstate="print"/>
          <a:srcRect/>
          <a:stretch>
            <a:fillRect/>
          </a:stretch>
        </p:blipFill>
        <p:spPr bwMode="auto">
          <a:xfrm>
            <a:off x="304800" y="3124200"/>
            <a:ext cx="11480800" cy="3530600"/>
          </a:xfrm>
          <a:prstGeom prst="rect">
            <a:avLst/>
          </a:prstGeom>
          <a:noFill/>
          <a:ln w="9525">
            <a:noFill/>
            <a:miter lim="800000"/>
            <a:headEnd/>
            <a:tailEnd/>
          </a:ln>
        </p:spPr>
      </p:pic>
      <p:sp>
        <p:nvSpPr>
          <p:cNvPr id="69637" name="TextBox 4"/>
          <p:cNvSpPr txBox="1">
            <a:spLocks noChangeArrowheads="1"/>
          </p:cNvSpPr>
          <p:nvPr/>
        </p:nvSpPr>
        <p:spPr bwMode="auto">
          <a:xfrm>
            <a:off x="203200" y="5486400"/>
            <a:ext cx="11684000" cy="830997"/>
          </a:xfrm>
          <a:prstGeom prst="rect">
            <a:avLst/>
          </a:prstGeom>
          <a:solidFill>
            <a:schemeClr val="bg1"/>
          </a:solidFill>
          <a:ln w="9525">
            <a:noFill/>
            <a:miter lim="800000"/>
            <a:headEnd/>
            <a:tailEnd/>
          </a:ln>
        </p:spPr>
        <p:txBody>
          <a:bodyPr>
            <a:spAutoFit/>
          </a:bodyPr>
          <a:lstStyle/>
          <a:p>
            <a:pPr algn="just"/>
            <a:r>
              <a:rPr lang="en-US" sz="2400" b="1" i="1">
                <a:solidFill>
                  <a:srgbClr val="FF0066"/>
                </a:solidFill>
                <a:latin typeface="Times New Roman" pitchFamily="18" charset="0"/>
                <a:cs typeface="Times New Roman" pitchFamily="18" charset="0"/>
              </a:rPr>
              <a:t>CMGPDT ở thuộc địa và CMVS ở chính quốc có mối quan hệ mật thiết với nhau, tác động qua lại lẫn nhau trong cuộc đấu tranh chống kẻ thù chung là CN đế quốc.</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1"/>
          <p:cNvSpPr txBox="1">
            <a:spLocks noChangeArrowheads="1"/>
          </p:cNvSpPr>
          <p:nvPr/>
        </p:nvSpPr>
        <p:spPr bwMode="auto">
          <a:xfrm>
            <a:off x="2070538" y="507125"/>
            <a:ext cx="9827172" cy="477838"/>
          </a:xfrm>
          <a:prstGeom prst="rect">
            <a:avLst/>
          </a:prstGeom>
          <a:noFill/>
          <a:ln w="9525">
            <a:noFill/>
            <a:miter lim="800000"/>
            <a:headEnd/>
            <a:tailEnd/>
          </a:ln>
        </p:spPr>
        <p:txBody>
          <a:bodyPr wrap="square">
            <a:spAutoFit/>
          </a:bodyPr>
          <a:lstStyle/>
          <a:p>
            <a:pPr algn="just"/>
            <a:r>
              <a:rPr lang="en-US" sz="2500" b="1" dirty="0" err="1" smtClean="0">
                <a:latin typeface="Times New Roman" pitchFamily="18" charset="0"/>
                <a:cs typeface="Times New Roman" pitchFamily="18" charset="0"/>
              </a:rPr>
              <a:t>e,CMGPDT</a:t>
            </a:r>
            <a:r>
              <a:rPr lang="en-US" sz="2500" b="1" dirty="0" smtClean="0">
                <a:latin typeface="Times New Roman" pitchFamily="18" charset="0"/>
                <a:cs typeface="Times New Roman" pitchFamily="18" charset="0"/>
              </a:rPr>
              <a:t> </a:t>
            </a:r>
            <a:r>
              <a:rPr lang="en-US" sz="2500" b="1" dirty="0" err="1">
                <a:latin typeface="Times New Roman" pitchFamily="18" charset="0"/>
                <a:cs typeface="Times New Roman" pitchFamily="18" charset="0"/>
              </a:rPr>
              <a:t>phải</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được</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tiến</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hành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bằng</a:t>
            </a:r>
            <a:r>
              <a:rPr lang="en-US" sz="2500" b="1" dirty="0">
                <a:latin typeface="Times New Roman" pitchFamily="18" charset="0"/>
                <a:cs typeface="Times New Roman" pitchFamily="18" charset="0"/>
              </a:rPr>
              <a:t> con </a:t>
            </a:r>
            <a:r>
              <a:rPr lang="en-US" sz="2500" b="1" dirty="0" err="1">
                <a:latin typeface="Times New Roman" pitchFamily="18" charset="0"/>
                <a:cs typeface="Times New Roman" pitchFamily="18" charset="0"/>
              </a:rPr>
              <a:t>đường</a:t>
            </a:r>
            <a:r>
              <a:rPr lang="en-US" sz="2500" b="1" dirty="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bạo</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lực</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cách</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mạng</a:t>
            </a:r>
            <a:endParaRPr lang="en-US" sz="2500" b="1" dirty="0">
              <a:latin typeface="Times New Roman" pitchFamily="18" charset="0"/>
              <a:cs typeface="Times New Roman" pitchFamily="18" charset="0"/>
            </a:endParaRPr>
          </a:p>
        </p:txBody>
      </p:sp>
      <p:sp>
        <p:nvSpPr>
          <p:cNvPr id="70659" name="TextBox 2"/>
          <p:cNvSpPr txBox="1">
            <a:spLocks noChangeArrowheads="1"/>
          </p:cNvSpPr>
          <p:nvPr/>
        </p:nvSpPr>
        <p:spPr bwMode="auto">
          <a:xfrm>
            <a:off x="371365" y="1232833"/>
            <a:ext cx="11463283" cy="1569660"/>
          </a:xfrm>
          <a:prstGeom prst="rect">
            <a:avLst/>
          </a:prstGeom>
          <a:noFill/>
          <a:ln w="9525">
            <a:noFill/>
            <a:miter lim="800000"/>
            <a:headEnd/>
            <a:tailEnd/>
          </a:ln>
        </p:spPr>
        <p:txBody>
          <a:bodyPr wrap="square">
            <a:spAutoFit/>
          </a:bodyPr>
          <a:lstStyle/>
          <a:p>
            <a:pPr algn="just"/>
            <a:r>
              <a:rPr lang="en-US" sz="2400" b="1" i="1" dirty="0" smtClean="0">
                <a:solidFill>
                  <a:srgbClr val="000066"/>
                </a:solidFill>
                <a:latin typeface="Times New Roman" pitchFamily="18" charset="0"/>
                <a:cs typeface="Times New Roman" pitchFamily="18" charset="0"/>
              </a:rPr>
              <a:t>- </a:t>
            </a:r>
            <a:r>
              <a:rPr lang="en-US" sz="2400" b="1" i="1" dirty="0" err="1" smtClean="0">
                <a:solidFill>
                  <a:srgbClr val="000066"/>
                </a:solidFill>
                <a:latin typeface="Times New Roman" pitchFamily="18" charset="0"/>
                <a:cs typeface="Times New Roman" pitchFamily="18" charset="0"/>
              </a:rPr>
              <a:t>Tính</a:t>
            </a:r>
            <a:r>
              <a:rPr lang="en-US" sz="2400" b="1" i="1" dirty="0" smtClean="0">
                <a:solidFill>
                  <a:srgbClr val="000066"/>
                </a:solidFill>
                <a:latin typeface="Times New Roman" pitchFamily="18" charset="0"/>
                <a:cs typeface="Times New Roman" pitchFamily="18" charset="0"/>
              </a:rPr>
              <a:t> </a:t>
            </a:r>
            <a:r>
              <a:rPr lang="en-US" sz="2400" b="1" i="1" dirty="0" err="1">
                <a:solidFill>
                  <a:srgbClr val="000066"/>
                </a:solidFill>
                <a:latin typeface="Times New Roman" pitchFamily="18" charset="0"/>
                <a:cs typeface="Times New Roman" pitchFamily="18" charset="0"/>
              </a:rPr>
              <a:t>tất</a:t>
            </a:r>
            <a:r>
              <a:rPr lang="en-US" sz="2400" b="1" i="1" dirty="0">
                <a:solidFill>
                  <a:srgbClr val="000066"/>
                </a:solidFill>
                <a:latin typeface="Times New Roman" pitchFamily="18" charset="0"/>
                <a:cs typeface="Times New Roman" pitchFamily="18" charset="0"/>
              </a:rPr>
              <a:t> </a:t>
            </a:r>
            <a:r>
              <a:rPr lang="en-US" sz="2400" b="1" i="1" dirty="0" err="1">
                <a:solidFill>
                  <a:srgbClr val="000066"/>
                </a:solidFill>
                <a:latin typeface="Times New Roman" pitchFamily="18" charset="0"/>
                <a:cs typeface="Times New Roman" pitchFamily="18" charset="0"/>
              </a:rPr>
              <a:t>yếu</a:t>
            </a:r>
            <a:r>
              <a:rPr lang="en-US" sz="2400" b="1" i="1" dirty="0">
                <a:solidFill>
                  <a:srgbClr val="000066"/>
                </a:solidFill>
                <a:latin typeface="Times New Roman" pitchFamily="18" charset="0"/>
                <a:cs typeface="Times New Roman" pitchFamily="18" charset="0"/>
              </a:rPr>
              <a:t> </a:t>
            </a:r>
            <a:r>
              <a:rPr lang="en-US" sz="2400" b="1" i="1" dirty="0" err="1">
                <a:solidFill>
                  <a:srgbClr val="000066"/>
                </a:solidFill>
                <a:latin typeface="Times New Roman" pitchFamily="18" charset="0"/>
                <a:cs typeface="Times New Roman" pitchFamily="18" charset="0"/>
              </a:rPr>
              <a:t>của</a:t>
            </a:r>
            <a:r>
              <a:rPr lang="en-US" sz="2400" b="1" i="1" dirty="0">
                <a:solidFill>
                  <a:srgbClr val="000066"/>
                </a:solidFill>
                <a:latin typeface="Times New Roman" pitchFamily="18" charset="0"/>
                <a:cs typeface="Times New Roman" pitchFamily="18" charset="0"/>
              </a:rPr>
              <a:t> </a:t>
            </a:r>
            <a:r>
              <a:rPr lang="en-US" sz="2400" b="1" i="1" dirty="0" err="1">
                <a:solidFill>
                  <a:srgbClr val="000066"/>
                </a:solidFill>
                <a:latin typeface="Times New Roman" pitchFamily="18" charset="0"/>
                <a:cs typeface="Times New Roman" pitchFamily="18" charset="0"/>
              </a:rPr>
              <a:t>bạo</a:t>
            </a:r>
            <a:r>
              <a:rPr lang="en-US" sz="2400" b="1" i="1" dirty="0">
                <a:solidFill>
                  <a:srgbClr val="000066"/>
                </a:solidFill>
                <a:latin typeface="Times New Roman" pitchFamily="18" charset="0"/>
                <a:cs typeface="Times New Roman" pitchFamily="18" charset="0"/>
              </a:rPr>
              <a:t> </a:t>
            </a:r>
            <a:r>
              <a:rPr lang="en-US" sz="2400" b="1" i="1" dirty="0" err="1">
                <a:solidFill>
                  <a:srgbClr val="000066"/>
                </a:solidFill>
                <a:latin typeface="Times New Roman" pitchFamily="18" charset="0"/>
                <a:cs typeface="Times New Roman" pitchFamily="18" charset="0"/>
              </a:rPr>
              <a:t>lực</a:t>
            </a:r>
            <a:r>
              <a:rPr lang="en-US" sz="2400" b="1" i="1" dirty="0">
                <a:solidFill>
                  <a:srgbClr val="000066"/>
                </a:solidFill>
                <a:latin typeface="Times New Roman" pitchFamily="18" charset="0"/>
                <a:cs typeface="Times New Roman" pitchFamily="18" charset="0"/>
              </a:rPr>
              <a:t> </a:t>
            </a:r>
            <a:r>
              <a:rPr lang="en-US" sz="2400" b="1" i="1" dirty="0" err="1">
                <a:solidFill>
                  <a:srgbClr val="000066"/>
                </a:solidFill>
                <a:latin typeface="Times New Roman" pitchFamily="18" charset="0"/>
                <a:cs typeface="Times New Roman" pitchFamily="18" charset="0"/>
              </a:rPr>
              <a:t>cách</a:t>
            </a:r>
            <a:r>
              <a:rPr lang="en-US" sz="2400" b="1" i="1" dirty="0">
                <a:solidFill>
                  <a:srgbClr val="000066"/>
                </a:solidFill>
                <a:latin typeface="Times New Roman" pitchFamily="18" charset="0"/>
                <a:cs typeface="Times New Roman" pitchFamily="18" charset="0"/>
              </a:rPr>
              <a:t> </a:t>
            </a:r>
            <a:r>
              <a:rPr lang="en-US" sz="2400" b="1" i="1" dirty="0" err="1">
                <a:solidFill>
                  <a:srgbClr val="000066"/>
                </a:solidFill>
                <a:latin typeface="Times New Roman" pitchFamily="18" charset="0"/>
                <a:cs typeface="Times New Roman" pitchFamily="18" charset="0"/>
              </a:rPr>
              <a:t>mạng</a:t>
            </a:r>
            <a:endParaRPr lang="en-US" sz="2400" b="1" i="1" dirty="0">
              <a:solidFill>
                <a:srgbClr val="000066"/>
              </a:solidFill>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Chế</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độ</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thực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tự</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bản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nó</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đã</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một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hành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động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bạo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lực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kẻ</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mạnh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đối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với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kẻ</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yếu</a:t>
            </a:r>
            <a:r>
              <a:rPr lang="en-US" sz="2400"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Trong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cuộc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đấu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khổ</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kẻ</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thù</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giai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cấp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cần</a:t>
            </a:r>
            <a:r>
              <a:rPr lang="en-US" sz="2400"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dùng</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bạo</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lực</a:t>
            </a:r>
            <a:r>
              <a:rPr lang="en-US" sz="2400" b="1" i="1" dirty="0">
                <a:latin typeface="Times New Roman" pitchFamily="18" charset="0"/>
                <a:cs typeface="Times New Roman" pitchFamily="18" charset="0"/>
              </a:rPr>
              <a:t> CM </a:t>
            </a:r>
            <a:r>
              <a:rPr lang="en-US" sz="2400" b="1" i="1" dirty="0" err="1">
                <a:latin typeface="Times New Roman" pitchFamily="18" charset="0"/>
                <a:cs typeface="Times New Roman" pitchFamily="18" charset="0"/>
              </a:rPr>
              <a:t>chống</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bạo</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lực</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phản</a:t>
            </a:r>
            <a:r>
              <a:rPr lang="en-US" sz="2400" b="1" i="1" dirty="0">
                <a:latin typeface="Times New Roman" pitchFamily="18" charset="0"/>
                <a:cs typeface="Times New Roman" pitchFamily="18" charset="0"/>
              </a:rPr>
              <a:t> CM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giành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lấy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chính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quyền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bảo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vệ</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chính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quyền</a:t>
            </a:r>
            <a:r>
              <a:rPr lang="en-US" sz="2400" dirty="0">
                <a:latin typeface="Times New Roman" pitchFamily="18" charset="0"/>
                <a:cs typeface="Times New Roman" pitchFamily="18" charset="0"/>
              </a:rPr>
              <a:t>”.</a:t>
            </a:r>
          </a:p>
        </p:txBody>
      </p:sp>
      <p:sp>
        <p:nvSpPr>
          <p:cNvPr id="70660" name="TextBox 3"/>
          <p:cNvSpPr txBox="1">
            <a:spLocks noChangeArrowheads="1"/>
          </p:cNvSpPr>
          <p:nvPr/>
        </p:nvSpPr>
        <p:spPr bwMode="auto">
          <a:xfrm>
            <a:off x="6407807" y="3063765"/>
            <a:ext cx="5486400" cy="3046988"/>
          </a:xfrm>
          <a:prstGeom prst="rect">
            <a:avLst/>
          </a:prstGeom>
          <a:noFill/>
          <a:ln w="9525">
            <a:noFill/>
            <a:miter lim="800000"/>
            <a:headEnd/>
            <a:tailEnd/>
          </a:ln>
        </p:spPr>
        <p:txBody>
          <a:bodyPr>
            <a:spAutoFit/>
          </a:bodyPr>
          <a:lstStyle/>
          <a:p>
            <a:pPr algn="just"/>
            <a:r>
              <a:rPr lang="en-US" sz="2400" dirty="0" err="1">
                <a:latin typeface="Times New Roman" pitchFamily="18" charset="0"/>
                <a:cs typeface="Times New Roman" pitchFamily="18" charset="0"/>
              </a:rPr>
              <a:t>Bạo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lực</a:t>
            </a:r>
            <a:r>
              <a:rPr lang="en-US" sz="2400" dirty="0">
                <a:latin typeface="Times New Roman" pitchFamily="18" charset="0"/>
                <a:cs typeface="Times New Roman" pitchFamily="18" charset="0"/>
              </a:rPr>
              <a:t> CM </a:t>
            </a:r>
            <a:r>
              <a:rPr lang="en-US" sz="2400" dirty="0" err="1">
                <a:latin typeface="Times New Roman" pitchFamily="18" charset="0"/>
                <a:cs typeface="Times New Roman" pitchFamily="18" charset="0"/>
              </a:rPr>
              <a:t>có</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cả</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đấu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chính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trị</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đấu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vũ</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tách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biệt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nhau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Tùy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tình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hình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quyết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định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hình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thức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phù</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hợp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đoàn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thể</a:t>
            </a:r>
            <a:r>
              <a:rPr lang="en-US" sz="2400" dirty="0">
                <a:latin typeface="Times New Roman" pitchFamily="18" charset="0"/>
                <a:cs typeface="Times New Roman" pitchFamily="18" charset="0"/>
              </a:rPr>
              <a:t> CM </a:t>
            </a:r>
            <a:r>
              <a:rPr lang="en-US" sz="2400" dirty="0" err="1">
                <a:latin typeface="Times New Roman" pitchFamily="18" charset="0"/>
                <a:cs typeface="Times New Roman" pitchFamily="18" charset="0"/>
              </a:rPr>
              <a:t>càng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triển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quần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chúng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đấu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chính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trị</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càng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mạnh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thì</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càng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có</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sở</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vững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chắc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để</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tổ</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chức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lực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lượng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vũ</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tiến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hành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đấu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vũ</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trang</a:t>
            </a:r>
            <a:r>
              <a:rPr lang="en-US" sz="2400" dirty="0">
                <a:latin typeface="Times New Roman" pitchFamily="18" charset="0"/>
                <a:cs typeface="Times New Roman" pitchFamily="18" charset="0"/>
              </a:rPr>
              <a:t>.</a:t>
            </a:r>
          </a:p>
        </p:txBody>
      </p:sp>
      <p:pic>
        <p:nvPicPr>
          <p:cNvPr id="238594" name="Picture 2"/>
          <p:cNvPicPr>
            <a:picLocks noChangeAspect="1" noChangeArrowheads="1"/>
          </p:cNvPicPr>
          <p:nvPr/>
        </p:nvPicPr>
        <p:blipFill>
          <a:blip r:embed="rId2" cstate="print"/>
          <a:srcRect/>
          <a:stretch>
            <a:fillRect/>
          </a:stretch>
        </p:blipFill>
        <p:spPr bwMode="auto">
          <a:xfrm>
            <a:off x="304800" y="3006726"/>
            <a:ext cx="5994400" cy="324167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 Box 6"/>
          <p:cNvSpPr txBox="1">
            <a:spLocks noChangeArrowheads="1"/>
          </p:cNvSpPr>
          <p:nvPr/>
        </p:nvSpPr>
        <p:spPr bwMode="auto">
          <a:xfrm>
            <a:off x="5080000" y="762001"/>
            <a:ext cx="6712607" cy="1311275"/>
          </a:xfrm>
          <a:prstGeom prst="rect">
            <a:avLst/>
          </a:prstGeom>
          <a:noFill/>
          <a:ln w="9525">
            <a:noFill/>
            <a:miter lim="800000"/>
            <a:headEnd/>
            <a:tailEnd/>
          </a:ln>
        </p:spPr>
        <p:txBody>
          <a:bodyPr wrap="square">
            <a:spAutoFit/>
          </a:bodyPr>
          <a:lstStyle/>
          <a:p>
            <a:r>
              <a:rPr lang="en-US" sz="2000" i="1" dirty="0">
                <a:latin typeface="Times New Roman" pitchFamily="18" charset="0"/>
              </a:rPr>
              <a:t>“</a:t>
            </a:r>
            <a:r>
              <a:rPr lang="en-US" sz="2000" i="1" dirty="0" err="1">
                <a:latin typeface="Times New Roman" pitchFamily="18" charset="0"/>
              </a:rPr>
              <a:t>Độc</a:t>
            </a:r>
            <a:r>
              <a:rPr lang="en-US" sz="2000" i="1" dirty="0">
                <a:latin typeface="Times New Roman" pitchFamily="18" charset="0"/>
              </a:rPr>
              <a:t> </a:t>
            </a:r>
            <a:r>
              <a:rPr lang="en-US" sz="2000" i="1" dirty="0" err="1">
                <a:latin typeface="Times New Roman" pitchFamily="18" charset="0"/>
              </a:rPr>
              <a:t>lập</a:t>
            </a:r>
            <a:r>
              <a:rPr lang="en-US" sz="2000" i="1" dirty="0">
                <a:latin typeface="Times New Roman" pitchFamily="18" charset="0"/>
              </a:rPr>
              <a:t> </a:t>
            </a:r>
            <a:r>
              <a:rPr lang="en-US" sz="2000" i="1" dirty="0" err="1">
                <a:latin typeface="Times New Roman" pitchFamily="18" charset="0"/>
              </a:rPr>
              <a:t>tự</a:t>
            </a:r>
            <a:r>
              <a:rPr lang="en-US" sz="2000" i="1" dirty="0">
                <a:latin typeface="Times New Roman" pitchFamily="18" charset="0"/>
              </a:rPr>
              <a:t> do </a:t>
            </a:r>
            <a:r>
              <a:rPr lang="en-US" sz="2000" i="1" dirty="0" err="1">
                <a:latin typeface="Times New Roman" pitchFamily="18" charset="0"/>
              </a:rPr>
              <a:t>không</a:t>
            </a:r>
            <a:r>
              <a:rPr lang="en-US" sz="2000" i="1" dirty="0">
                <a:latin typeface="Times New Roman" pitchFamily="18" charset="0"/>
              </a:rPr>
              <a:t> </a:t>
            </a:r>
            <a:r>
              <a:rPr lang="en-US" sz="2000" i="1" dirty="0" err="1">
                <a:latin typeface="Times New Roman" pitchFamily="18" charset="0"/>
              </a:rPr>
              <a:t>thể</a:t>
            </a:r>
            <a:r>
              <a:rPr lang="en-US" sz="2000" i="1" dirty="0">
                <a:latin typeface="Times New Roman" pitchFamily="18" charset="0"/>
              </a:rPr>
              <a:t> </a:t>
            </a:r>
            <a:r>
              <a:rPr lang="en-US" sz="2000" i="1" dirty="0" err="1">
                <a:latin typeface="Times New Roman" pitchFamily="18" charset="0"/>
              </a:rPr>
              <a:t>cầu</a:t>
            </a:r>
            <a:r>
              <a:rPr lang="en-US" sz="2000" i="1" dirty="0">
                <a:latin typeface="Times New Roman" pitchFamily="18" charset="0"/>
              </a:rPr>
              <a:t> </a:t>
            </a:r>
            <a:r>
              <a:rPr lang="en-US" sz="2000" i="1" dirty="0" err="1">
                <a:latin typeface="Times New Roman" pitchFamily="18" charset="0"/>
              </a:rPr>
              <a:t>xin</a:t>
            </a:r>
            <a:r>
              <a:rPr lang="en-US" sz="2000" i="1" dirty="0">
                <a:latin typeface="Times New Roman" pitchFamily="18" charset="0"/>
              </a:rPr>
              <a:t> </a:t>
            </a:r>
            <a:r>
              <a:rPr lang="en-US" sz="2000" i="1" dirty="0" err="1">
                <a:latin typeface="Times New Roman" pitchFamily="18" charset="0"/>
              </a:rPr>
              <a:t>mà</a:t>
            </a:r>
            <a:r>
              <a:rPr lang="en-US" sz="2000" i="1" dirty="0">
                <a:latin typeface="Times New Roman" pitchFamily="18" charset="0"/>
              </a:rPr>
              <a:t> </a:t>
            </a:r>
            <a:r>
              <a:rPr lang="en-US" sz="2000" i="1" dirty="0" err="1">
                <a:latin typeface="Times New Roman" pitchFamily="18" charset="0"/>
              </a:rPr>
              <a:t>có</a:t>
            </a:r>
            <a:r>
              <a:rPr lang="en-US" sz="2000" i="1" dirty="0">
                <a:latin typeface="Times New Roman" pitchFamily="18" charset="0"/>
              </a:rPr>
              <a:t> </a:t>
            </a:r>
            <a:r>
              <a:rPr lang="en-US" sz="2000" i="1" dirty="0" err="1">
                <a:latin typeface="Times New Roman" pitchFamily="18" charset="0"/>
              </a:rPr>
              <a:t>được</a:t>
            </a:r>
            <a:r>
              <a:rPr lang="en-US" sz="2000" i="1" dirty="0">
                <a:latin typeface="Times New Roman" pitchFamily="18" charset="0"/>
              </a:rPr>
              <a:t>”.</a:t>
            </a:r>
          </a:p>
          <a:p>
            <a:r>
              <a:rPr lang="en-US" sz="2000" i="1" dirty="0">
                <a:latin typeface="Times New Roman" pitchFamily="18" charset="0"/>
              </a:rPr>
              <a:t>“</a:t>
            </a:r>
            <a:r>
              <a:rPr lang="en-US" sz="2000" i="1" dirty="0" err="1">
                <a:latin typeface="Times New Roman" pitchFamily="18" charset="0"/>
              </a:rPr>
              <a:t>Chủ</a:t>
            </a:r>
            <a:r>
              <a:rPr lang="en-US" sz="2000" i="1" dirty="0">
                <a:latin typeface="Times New Roman" pitchFamily="18" charset="0"/>
              </a:rPr>
              <a:t> </a:t>
            </a:r>
            <a:r>
              <a:rPr lang="en-US" sz="2000" i="1" dirty="0" err="1">
                <a:latin typeface="Times New Roman" pitchFamily="18" charset="0"/>
              </a:rPr>
              <a:t>nghĩa</a:t>
            </a:r>
            <a:r>
              <a:rPr lang="en-US" sz="2000" i="1" dirty="0">
                <a:latin typeface="Times New Roman" pitchFamily="18" charset="0"/>
              </a:rPr>
              <a:t> </a:t>
            </a:r>
            <a:r>
              <a:rPr lang="en-US" sz="2000" i="1" dirty="0" err="1">
                <a:latin typeface="Times New Roman" pitchFamily="18" charset="0"/>
              </a:rPr>
              <a:t>thực</a:t>
            </a:r>
            <a:r>
              <a:rPr lang="en-US" sz="2000" i="1" dirty="0">
                <a:latin typeface="Times New Roman" pitchFamily="18" charset="0"/>
              </a:rPr>
              <a:t> </a:t>
            </a:r>
            <a:r>
              <a:rPr lang="en-US" sz="2000" i="1" dirty="0" err="1">
                <a:latin typeface="Times New Roman" pitchFamily="18" charset="0"/>
              </a:rPr>
              <a:t>dân</a:t>
            </a:r>
            <a:r>
              <a:rPr lang="en-US" sz="2000" i="1" dirty="0">
                <a:latin typeface="Times New Roman" pitchFamily="18" charset="0"/>
              </a:rPr>
              <a:t> </a:t>
            </a:r>
            <a:r>
              <a:rPr lang="en-US" sz="2000" i="1" dirty="0" err="1">
                <a:latin typeface="Times New Roman" pitchFamily="18" charset="0"/>
              </a:rPr>
              <a:t>tự</a:t>
            </a:r>
            <a:r>
              <a:rPr lang="en-US" sz="2000" i="1" dirty="0">
                <a:latin typeface="Times New Roman" pitchFamily="18" charset="0"/>
              </a:rPr>
              <a:t> </a:t>
            </a:r>
            <a:r>
              <a:rPr lang="en-US" sz="2000" i="1" dirty="0" err="1">
                <a:latin typeface="Times New Roman" pitchFamily="18" charset="0"/>
              </a:rPr>
              <a:t>bản</a:t>
            </a:r>
            <a:r>
              <a:rPr lang="en-US" sz="2000" i="1" dirty="0">
                <a:latin typeface="Times New Roman" pitchFamily="18" charset="0"/>
              </a:rPr>
              <a:t> </a:t>
            </a:r>
            <a:r>
              <a:rPr lang="en-US" sz="2000" i="1" dirty="0" err="1">
                <a:latin typeface="Times New Roman" pitchFamily="18" charset="0"/>
              </a:rPr>
              <a:t>thân</a:t>
            </a:r>
            <a:r>
              <a:rPr lang="en-US" sz="2000" i="1" dirty="0">
                <a:latin typeface="Times New Roman" pitchFamily="18" charset="0"/>
              </a:rPr>
              <a:t> </a:t>
            </a:r>
            <a:r>
              <a:rPr lang="en-US" sz="2000" i="1" dirty="0" err="1">
                <a:latin typeface="Times New Roman" pitchFamily="18" charset="0"/>
              </a:rPr>
              <a:t>nó</a:t>
            </a:r>
            <a:r>
              <a:rPr lang="en-US" sz="2000" i="1" dirty="0">
                <a:latin typeface="Times New Roman" pitchFamily="18" charset="0"/>
              </a:rPr>
              <a:t> </a:t>
            </a:r>
            <a:r>
              <a:rPr lang="en-US" sz="2000" i="1" dirty="0" err="1">
                <a:latin typeface="Times New Roman" pitchFamily="18" charset="0"/>
              </a:rPr>
              <a:t>đã</a:t>
            </a:r>
            <a:r>
              <a:rPr lang="en-US" sz="2000" i="1" dirty="0">
                <a:latin typeface="Times New Roman" pitchFamily="18" charset="0"/>
              </a:rPr>
              <a:t> </a:t>
            </a:r>
            <a:r>
              <a:rPr lang="en-US" sz="2000" i="1" dirty="0" err="1">
                <a:latin typeface="Times New Roman" pitchFamily="18" charset="0"/>
              </a:rPr>
              <a:t>là</a:t>
            </a:r>
            <a:r>
              <a:rPr lang="en-US" sz="2000" i="1" dirty="0">
                <a:latin typeface="Times New Roman" pitchFamily="18" charset="0"/>
              </a:rPr>
              <a:t> </a:t>
            </a:r>
            <a:r>
              <a:rPr lang="en-US" sz="2000" i="1" dirty="0" err="1">
                <a:latin typeface="Times New Roman" pitchFamily="18" charset="0"/>
              </a:rPr>
              <a:t>một</a:t>
            </a:r>
            <a:r>
              <a:rPr lang="en-US" sz="2000" i="1" dirty="0">
                <a:latin typeface="Times New Roman" pitchFamily="18" charset="0"/>
              </a:rPr>
              <a:t> </a:t>
            </a:r>
            <a:r>
              <a:rPr lang="en-US" sz="2000" i="1" dirty="0" err="1">
                <a:latin typeface="Times New Roman" pitchFamily="18" charset="0"/>
              </a:rPr>
              <a:t>hành</a:t>
            </a:r>
            <a:r>
              <a:rPr lang="en-US" sz="2000" i="1" dirty="0">
                <a:latin typeface="Times New Roman" pitchFamily="18" charset="0"/>
              </a:rPr>
              <a:t> </a:t>
            </a:r>
            <a:r>
              <a:rPr lang="en-US" sz="2000" i="1" dirty="0" err="1">
                <a:latin typeface="Times New Roman" pitchFamily="18" charset="0"/>
              </a:rPr>
              <a:t>động</a:t>
            </a:r>
            <a:r>
              <a:rPr lang="en-US" sz="2000" i="1" dirty="0">
                <a:latin typeface="Times New Roman" pitchFamily="18" charset="0"/>
              </a:rPr>
              <a:t> </a:t>
            </a:r>
            <a:r>
              <a:rPr lang="en-US" sz="2000" i="1" dirty="0" err="1">
                <a:latin typeface="Times New Roman" pitchFamily="18" charset="0"/>
              </a:rPr>
              <a:t>bạo</a:t>
            </a:r>
            <a:r>
              <a:rPr lang="en-US" sz="2000" i="1" dirty="0">
                <a:latin typeface="Times New Roman" pitchFamily="18" charset="0"/>
              </a:rPr>
              <a:t> </a:t>
            </a:r>
            <a:r>
              <a:rPr lang="en-US" sz="2000" i="1" dirty="0" err="1">
                <a:latin typeface="Times New Roman" pitchFamily="18" charset="0"/>
              </a:rPr>
              <a:t>lực</a:t>
            </a:r>
            <a:r>
              <a:rPr lang="en-US" sz="2000" i="1" dirty="0">
                <a:latin typeface="Times New Roman" pitchFamily="18" charset="0"/>
              </a:rPr>
              <a:t> </a:t>
            </a:r>
            <a:r>
              <a:rPr lang="en-US" sz="2000" i="1" dirty="0" err="1">
                <a:latin typeface="Times New Roman" pitchFamily="18" charset="0"/>
              </a:rPr>
              <a:t>của</a:t>
            </a:r>
            <a:r>
              <a:rPr lang="en-US" sz="2000" i="1" dirty="0">
                <a:latin typeface="Times New Roman" pitchFamily="18" charset="0"/>
              </a:rPr>
              <a:t> </a:t>
            </a:r>
            <a:r>
              <a:rPr lang="en-US" sz="2000" i="1" dirty="0" err="1">
                <a:latin typeface="Times New Roman" pitchFamily="18" charset="0"/>
              </a:rPr>
              <a:t>kẻ</a:t>
            </a:r>
            <a:r>
              <a:rPr lang="en-US" sz="2000" i="1" dirty="0">
                <a:latin typeface="Times New Roman" pitchFamily="18" charset="0"/>
              </a:rPr>
              <a:t> </a:t>
            </a:r>
            <a:r>
              <a:rPr lang="en-US" sz="2000" i="1" dirty="0" err="1">
                <a:latin typeface="Times New Roman" pitchFamily="18" charset="0"/>
              </a:rPr>
              <a:t>mạnh</a:t>
            </a:r>
            <a:r>
              <a:rPr lang="en-US" sz="2000" i="1" dirty="0">
                <a:latin typeface="Times New Roman" pitchFamily="18" charset="0"/>
              </a:rPr>
              <a:t> </a:t>
            </a:r>
            <a:r>
              <a:rPr lang="en-US" sz="2000" i="1" dirty="0" err="1">
                <a:latin typeface="Times New Roman" pitchFamily="18" charset="0"/>
              </a:rPr>
              <a:t>đối</a:t>
            </a:r>
            <a:r>
              <a:rPr lang="en-US" sz="2000" i="1" dirty="0">
                <a:latin typeface="Times New Roman" pitchFamily="18" charset="0"/>
              </a:rPr>
              <a:t> </a:t>
            </a:r>
            <a:r>
              <a:rPr lang="en-US" sz="2000" i="1" dirty="0" err="1">
                <a:latin typeface="Times New Roman" pitchFamily="18" charset="0"/>
              </a:rPr>
              <a:t>với</a:t>
            </a:r>
            <a:r>
              <a:rPr lang="en-US" sz="2000" i="1" dirty="0">
                <a:latin typeface="Times New Roman" pitchFamily="18" charset="0"/>
              </a:rPr>
              <a:t> </a:t>
            </a:r>
            <a:r>
              <a:rPr lang="en-US" sz="2000" i="1" dirty="0" err="1">
                <a:latin typeface="Times New Roman" pitchFamily="18" charset="0"/>
              </a:rPr>
              <a:t>kẻ</a:t>
            </a:r>
            <a:r>
              <a:rPr lang="en-US" sz="2000" i="1" dirty="0">
                <a:latin typeface="Times New Roman" pitchFamily="18" charset="0"/>
              </a:rPr>
              <a:t> </a:t>
            </a:r>
            <a:r>
              <a:rPr lang="en-US" sz="2000" i="1" dirty="0" err="1">
                <a:latin typeface="Times New Roman" pitchFamily="18" charset="0"/>
              </a:rPr>
              <a:t>yếu</a:t>
            </a:r>
            <a:r>
              <a:rPr lang="en-US" sz="2000" i="1" dirty="0">
                <a:latin typeface="Times New Roman" pitchFamily="18" charset="0"/>
              </a:rPr>
              <a:t>”.</a:t>
            </a:r>
          </a:p>
          <a:p>
            <a:pPr algn="r"/>
            <a:r>
              <a:rPr lang="en-US" sz="2000" dirty="0">
                <a:latin typeface="Times New Roman" pitchFamily="18" charset="0"/>
              </a:rPr>
              <a:t>                                 </a:t>
            </a:r>
            <a:r>
              <a:rPr lang="en-US" sz="2000" dirty="0" err="1">
                <a:latin typeface="Times New Roman" pitchFamily="18" charset="0"/>
              </a:rPr>
              <a:t>Hồ</a:t>
            </a:r>
            <a:r>
              <a:rPr lang="en-US" sz="2000" dirty="0">
                <a:latin typeface="Times New Roman" pitchFamily="18" charset="0"/>
              </a:rPr>
              <a:t> </a:t>
            </a:r>
            <a:r>
              <a:rPr lang="en-US" sz="2000" dirty="0" err="1">
                <a:latin typeface="Times New Roman" pitchFamily="18" charset="0"/>
              </a:rPr>
              <a:t>Chí</a:t>
            </a:r>
            <a:r>
              <a:rPr lang="en-US" sz="2000" dirty="0">
                <a:latin typeface="Times New Roman" pitchFamily="18" charset="0"/>
              </a:rPr>
              <a:t> Minh</a:t>
            </a:r>
          </a:p>
        </p:txBody>
      </p:sp>
      <p:pic>
        <p:nvPicPr>
          <p:cNvPr id="71684" name="Picture 7"/>
          <p:cNvPicPr>
            <a:picLocks noChangeAspect="1" noChangeArrowheads="1"/>
          </p:cNvPicPr>
          <p:nvPr/>
        </p:nvPicPr>
        <p:blipFill>
          <a:blip r:embed="rId2" cstate="print"/>
          <a:srcRect/>
          <a:stretch>
            <a:fillRect/>
          </a:stretch>
        </p:blipFill>
        <p:spPr bwMode="auto">
          <a:xfrm>
            <a:off x="507999" y="3352801"/>
            <a:ext cx="4389821" cy="2270125"/>
          </a:xfrm>
          <a:prstGeom prst="rect">
            <a:avLst/>
          </a:prstGeom>
          <a:noFill/>
          <a:ln w="9525">
            <a:noFill/>
            <a:miter lim="800000"/>
            <a:headEnd/>
            <a:tailEnd/>
          </a:ln>
        </p:spPr>
      </p:pic>
      <p:pic>
        <p:nvPicPr>
          <p:cNvPr id="71685" name="Picture 8"/>
          <p:cNvPicPr>
            <a:picLocks noChangeAspect="1" noChangeArrowheads="1"/>
          </p:cNvPicPr>
          <p:nvPr/>
        </p:nvPicPr>
        <p:blipFill>
          <a:blip r:embed="rId3" cstate="print"/>
          <a:srcRect/>
          <a:stretch>
            <a:fillRect/>
          </a:stretch>
        </p:blipFill>
        <p:spPr bwMode="auto">
          <a:xfrm>
            <a:off x="441434" y="336332"/>
            <a:ext cx="4435366" cy="2787870"/>
          </a:xfrm>
          <a:prstGeom prst="rect">
            <a:avLst/>
          </a:prstGeom>
          <a:noFill/>
          <a:ln w="9525">
            <a:noFill/>
            <a:miter lim="800000"/>
            <a:headEnd/>
            <a:tailEnd/>
          </a:ln>
        </p:spPr>
      </p:pic>
      <p:sp>
        <p:nvSpPr>
          <p:cNvPr id="71686" name="Text Box 11"/>
          <p:cNvSpPr txBox="1">
            <a:spLocks noChangeArrowheads="1"/>
          </p:cNvSpPr>
          <p:nvPr/>
        </p:nvSpPr>
        <p:spPr bwMode="auto">
          <a:xfrm>
            <a:off x="508000" y="6019800"/>
            <a:ext cx="11684000" cy="641350"/>
          </a:xfrm>
          <a:prstGeom prst="rect">
            <a:avLst/>
          </a:prstGeom>
          <a:noFill/>
          <a:ln w="9525">
            <a:noFill/>
            <a:miter lim="800000"/>
            <a:headEnd/>
            <a:tailEnd/>
          </a:ln>
        </p:spPr>
        <p:txBody>
          <a:bodyPr>
            <a:spAutoFit/>
          </a:bodyPr>
          <a:lstStyle/>
          <a:p>
            <a:pPr>
              <a:spcBef>
                <a:spcPct val="50000"/>
              </a:spcBef>
            </a:pPr>
            <a:r>
              <a:rPr lang="en-US" i="1" u="sng">
                <a:solidFill>
                  <a:srgbClr val="0000FF"/>
                </a:solidFill>
                <a:latin typeface="Times New Roman" pitchFamily="18" charset="0"/>
              </a:rPr>
              <a:t>http://www.youtube.com/watch?v=SEXiu1AfpCs&amp;eurl=http%3A%2F%2Fwww.youtube.com%2Fwatch_popup%3Fv%3DSEXiu1AfpCs&amp;feature=player_detailpage</a:t>
            </a:r>
          </a:p>
        </p:txBody>
      </p:sp>
      <p:pic>
        <p:nvPicPr>
          <p:cNvPr id="71687" name="Picture 12"/>
          <p:cNvPicPr>
            <a:picLocks noChangeAspect="1" noChangeArrowheads="1"/>
          </p:cNvPicPr>
          <p:nvPr/>
        </p:nvPicPr>
        <p:blipFill>
          <a:blip r:embed="rId4" cstate="print"/>
          <a:srcRect/>
          <a:stretch>
            <a:fillRect/>
          </a:stretch>
        </p:blipFill>
        <p:spPr bwMode="auto">
          <a:xfrm>
            <a:off x="6883400" y="2143126"/>
            <a:ext cx="3886200" cy="38004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3200" y="2895600"/>
            <a:ext cx="2844800" cy="3962400"/>
            <a:chOff x="3744" y="1200"/>
            <a:chExt cx="1680" cy="3024"/>
          </a:xfrm>
        </p:grpSpPr>
        <p:pic>
          <p:nvPicPr>
            <p:cNvPr id="165891" name="Picture 3"/>
            <p:cNvPicPr>
              <a:picLocks noChangeAspect="1" noChangeArrowheads="1"/>
            </p:cNvPicPr>
            <p:nvPr/>
          </p:nvPicPr>
          <p:blipFill>
            <a:blip r:embed="rId2" cstate="print"/>
            <a:srcRect/>
            <a:stretch>
              <a:fillRect/>
            </a:stretch>
          </p:blipFill>
          <p:spPr bwMode="auto">
            <a:xfrm>
              <a:off x="3888" y="2544"/>
              <a:ext cx="1413" cy="1680"/>
            </a:xfrm>
            <a:prstGeom prst="rect">
              <a:avLst/>
            </a:prstGeom>
            <a:noFill/>
            <a:ln w="12700" cap="sq">
              <a:noFill/>
              <a:miter lim="800000"/>
              <a:headEnd type="none" w="sm" len="sm"/>
              <a:tailEnd type="none" w="sm" len="sm"/>
            </a:ln>
            <a:effectLst/>
          </p:spPr>
        </p:pic>
        <p:pic>
          <p:nvPicPr>
            <p:cNvPr id="165892" name="Picture 4" descr="38"/>
            <p:cNvPicPr>
              <a:picLocks noChangeAspect="1" noChangeArrowheads="1"/>
            </p:cNvPicPr>
            <p:nvPr/>
          </p:nvPicPr>
          <p:blipFill>
            <a:blip r:embed="rId3" cstate="print"/>
            <a:srcRect l="2222" t="2924" r="2222" b="3532"/>
            <a:stretch>
              <a:fillRect/>
            </a:stretch>
          </p:blipFill>
          <p:spPr bwMode="auto">
            <a:xfrm>
              <a:off x="3744" y="1200"/>
              <a:ext cx="1680" cy="1250"/>
            </a:xfrm>
            <a:prstGeom prst="rect">
              <a:avLst/>
            </a:prstGeom>
            <a:noFill/>
          </p:spPr>
        </p:pic>
      </p:grpSp>
      <p:grpSp>
        <p:nvGrpSpPr>
          <p:cNvPr id="3" name="Group 5"/>
          <p:cNvGrpSpPr>
            <a:grpSpLocks/>
          </p:cNvGrpSpPr>
          <p:nvPr/>
        </p:nvGrpSpPr>
        <p:grpSpPr bwMode="auto">
          <a:xfrm>
            <a:off x="8128000" y="1371600"/>
            <a:ext cx="3352800" cy="4662488"/>
            <a:chOff x="3216" y="1248"/>
            <a:chExt cx="1584" cy="2937"/>
          </a:xfrm>
        </p:grpSpPr>
        <p:pic>
          <p:nvPicPr>
            <p:cNvPr id="165894" name="Picture 6" descr="BAC DOC TNDL"/>
            <p:cNvPicPr>
              <a:picLocks noChangeAspect="1" noChangeArrowheads="1"/>
            </p:cNvPicPr>
            <p:nvPr/>
          </p:nvPicPr>
          <p:blipFill>
            <a:blip r:embed="rId4" cstate="print"/>
            <a:srcRect/>
            <a:stretch>
              <a:fillRect/>
            </a:stretch>
          </p:blipFill>
          <p:spPr bwMode="auto">
            <a:xfrm>
              <a:off x="3216" y="1248"/>
              <a:ext cx="1584" cy="1188"/>
            </a:xfrm>
            <a:prstGeom prst="rect">
              <a:avLst/>
            </a:prstGeom>
            <a:noFill/>
          </p:spPr>
        </p:pic>
        <p:pic>
          <p:nvPicPr>
            <p:cNvPr id="165895" name="Picture 7" descr="Bantuyenngondoclap"/>
            <p:cNvPicPr>
              <a:picLocks noChangeAspect="1" noChangeArrowheads="1"/>
            </p:cNvPicPr>
            <p:nvPr/>
          </p:nvPicPr>
          <p:blipFill>
            <a:blip r:embed="rId5" cstate="print"/>
            <a:srcRect l="1120" t="1202" r="1268" b="4187"/>
            <a:stretch>
              <a:fillRect/>
            </a:stretch>
          </p:blipFill>
          <p:spPr bwMode="auto">
            <a:xfrm>
              <a:off x="3456" y="2496"/>
              <a:ext cx="1124" cy="1689"/>
            </a:xfrm>
            <a:prstGeom prst="rect">
              <a:avLst/>
            </a:prstGeom>
            <a:noFill/>
          </p:spPr>
        </p:pic>
      </p:grpSp>
      <p:sp>
        <p:nvSpPr>
          <p:cNvPr id="165896" name="Rectangle 8"/>
          <p:cNvSpPr>
            <a:spLocks noGrp="1" noChangeArrowheads="1"/>
          </p:cNvSpPr>
          <p:nvPr>
            <p:ph type="title"/>
          </p:nvPr>
        </p:nvSpPr>
        <p:spPr bwMode="auto">
          <a:xfrm>
            <a:off x="304800" y="2057400"/>
            <a:ext cx="2743200" cy="685800"/>
          </a:xfrm>
          <a:noFill/>
          <a:ln>
            <a:miter lim="800000"/>
            <a:headEnd/>
            <a:tailEnd/>
          </a:ln>
        </p:spPr>
        <p:txBody>
          <a:bodyPr vert="horz" wrap="square" lIns="91440" tIns="45720" rIns="91440" bIns="45720" numCol="1" anchor="ctr" anchorCtr="0" compatLnSpc="1">
            <a:prstTxWarp prst="textNoShape">
              <a:avLst/>
            </a:prstTxWarp>
            <a:normAutofit fontScale="90000"/>
          </a:bodyPr>
          <a:lstStyle/>
          <a:p>
            <a:r>
              <a:rPr lang="en-US" sz="2500" i="1" smtClean="0">
                <a:latin typeface="Times New Roman" pitchFamily="18" charset="0"/>
              </a:rPr>
              <a:t>Tuyên ngôn độc lập của Mỹ 1776</a:t>
            </a:r>
          </a:p>
        </p:txBody>
      </p:sp>
      <p:grpSp>
        <p:nvGrpSpPr>
          <p:cNvPr id="4" name="Group 9"/>
          <p:cNvGrpSpPr>
            <a:grpSpLocks/>
          </p:cNvGrpSpPr>
          <p:nvPr/>
        </p:nvGrpSpPr>
        <p:grpSpPr bwMode="auto">
          <a:xfrm>
            <a:off x="3759201" y="2133600"/>
            <a:ext cx="4220633" cy="3100388"/>
            <a:chOff x="1920" y="960"/>
            <a:chExt cx="2160" cy="1953"/>
          </a:xfrm>
        </p:grpSpPr>
        <p:pic>
          <p:nvPicPr>
            <p:cNvPr id="165898" name="Picture 10" descr="Nha nguc Baxti"/>
            <p:cNvPicPr>
              <a:picLocks noChangeAspect="1" noChangeArrowheads="1"/>
            </p:cNvPicPr>
            <p:nvPr/>
          </p:nvPicPr>
          <p:blipFill>
            <a:blip r:embed="rId6" cstate="print"/>
            <a:srcRect/>
            <a:stretch>
              <a:fillRect/>
            </a:stretch>
          </p:blipFill>
          <p:spPr bwMode="auto">
            <a:xfrm>
              <a:off x="1920" y="1296"/>
              <a:ext cx="2160" cy="1617"/>
            </a:xfrm>
            <a:prstGeom prst="rect">
              <a:avLst/>
            </a:prstGeom>
            <a:noFill/>
            <a:ln w="9525" algn="ctr">
              <a:noFill/>
              <a:miter lim="800000"/>
              <a:headEnd/>
              <a:tailEnd/>
            </a:ln>
            <a:effectLst/>
          </p:spPr>
        </p:pic>
        <p:sp>
          <p:nvSpPr>
            <p:cNvPr id="165899" name="Rectangle 11"/>
            <p:cNvSpPr>
              <a:spLocks noChangeArrowheads="1"/>
            </p:cNvSpPr>
            <p:nvPr/>
          </p:nvSpPr>
          <p:spPr bwMode="auto">
            <a:xfrm>
              <a:off x="2064" y="960"/>
              <a:ext cx="1924" cy="240"/>
            </a:xfrm>
            <a:prstGeom prst="rect">
              <a:avLst/>
            </a:prstGeom>
            <a:noFill/>
            <a:ln w="9525" algn="ctr">
              <a:noFill/>
              <a:miter lim="800000"/>
              <a:headEnd/>
              <a:tailEnd/>
            </a:ln>
            <a:effectLst/>
          </p:spPr>
          <p:txBody>
            <a:bodyPr anchor="ctr"/>
            <a:lstStyle/>
            <a:p>
              <a:pPr algn="ctr" eaLnBrk="0" hangingPunct="0"/>
              <a:r>
                <a:rPr lang="en-US" sz="2500" b="1" i="1">
                  <a:latin typeface="Times New Roman" pitchFamily="18" charset="0"/>
                </a:rPr>
                <a:t>Tuyên ngôn nhân quyền v</a:t>
              </a:r>
              <a:r>
                <a:rPr lang="en-US" sz="2500" b="1" i="1">
                  <a:latin typeface="Arial"/>
                </a:rPr>
                <a:t>à</a:t>
              </a:r>
              <a:r>
                <a:rPr lang="en-US" sz="2500" b="1" i="1">
                  <a:latin typeface="Times New Roman" pitchFamily="18" charset="0"/>
                </a:rPr>
                <a:t> dân quyền của Ph</a:t>
              </a:r>
              <a:r>
                <a:rPr lang="en-US" sz="2500" b="1" i="1">
                  <a:latin typeface="Arial"/>
                </a:rPr>
                <a:t>á</a:t>
              </a:r>
              <a:r>
                <a:rPr lang="en-US" sz="2500" b="1" i="1">
                  <a:latin typeface="Times New Roman" pitchFamily="18" charset="0"/>
                </a:rPr>
                <a:t>p 1791</a:t>
              </a:r>
            </a:p>
          </p:txBody>
        </p:sp>
      </p:grpSp>
      <p:sp>
        <p:nvSpPr>
          <p:cNvPr id="165900" name="Rectangle 12"/>
          <p:cNvSpPr>
            <a:spLocks noChangeArrowheads="1"/>
          </p:cNvSpPr>
          <p:nvPr/>
        </p:nvSpPr>
        <p:spPr bwMode="auto">
          <a:xfrm>
            <a:off x="7924800" y="533400"/>
            <a:ext cx="3759200" cy="1562100"/>
          </a:xfrm>
          <a:prstGeom prst="rect">
            <a:avLst/>
          </a:prstGeom>
          <a:noFill/>
          <a:ln w="9525">
            <a:noFill/>
            <a:miter lim="800000"/>
            <a:headEnd/>
            <a:tailEnd/>
          </a:ln>
          <a:effectLst/>
        </p:spPr>
        <p:txBody>
          <a:bodyPr anchor="ctr"/>
          <a:lstStyle/>
          <a:p>
            <a:pPr algn="ctr" eaLnBrk="0" hangingPunct="0"/>
            <a:r>
              <a:rPr lang="en-US" sz="2100" b="1" i="1">
                <a:latin typeface="Times New Roman" pitchFamily="18" charset="0"/>
              </a:rPr>
              <a:t>Tuyên ngôn độc lập của VN 1945</a:t>
            </a:r>
          </a:p>
        </p:txBody>
      </p:sp>
      <p:sp>
        <p:nvSpPr>
          <p:cNvPr id="165901" name="WordArt 13"/>
          <p:cNvSpPr>
            <a:spLocks noChangeArrowheads="1" noChangeShapeType="1" noTextEdit="1"/>
          </p:cNvSpPr>
          <p:nvPr/>
        </p:nvSpPr>
        <p:spPr bwMode="auto">
          <a:xfrm>
            <a:off x="3352800" y="3581400"/>
            <a:ext cx="8331200" cy="2057400"/>
          </a:xfrm>
          <a:prstGeom prst="rect">
            <a:avLst/>
          </a:prstGeom>
        </p:spPr>
        <p:txBody>
          <a:bodyPr wrap="none" fromWordArt="1">
            <a:prstTxWarp prst="textPlain">
              <a:avLst>
                <a:gd name="adj" fmla="val 50000"/>
              </a:avLst>
            </a:prstTxWarp>
          </a:bodyPr>
          <a:lstStyle/>
          <a:p>
            <a:r>
              <a:rPr lang="en-US" sz="3200" b="1" kern="10">
                <a:ln w="9525" cap="sq">
                  <a:noFill/>
                  <a:round/>
                  <a:headEnd type="none" w="sm" len="sm"/>
                  <a:tailEnd type="none" w="sm" len="sm"/>
                </a:ln>
                <a:gradFill rotWithShape="0">
                  <a:gsLst>
                    <a:gs pos="0">
                      <a:srgbClr val="FFFF00"/>
                    </a:gs>
                    <a:gs pos="100000">
                      <a:srgbClr val="FF9933"/>
                    </a:gs>
                  </a:gsLst>
                  <a:path path="rect">
                    <a:fillToRect l="50000" t="50000" r="50000" b="50000"/>
                  </a:path>
                </a:gradFill>
                <a:effectLst>
                  <a:prstShdw prst="shdw17" dist="17961" dir="2700000">
                    <a:srgbClr val="FFFF00">
                      <a:gamma/>
                      <a:shade val="60000"/>
                      <a:invGamma/>
                    </a:srgbClr>
                  </a:prstShdw>
                </a:effectLst>
                <a:latin typeface=".VnGothic"/>
              </a:rPr>
              <a:t>"TÊt c¶ mäi ng­êi ®Òu sinh ra cã quyÒn b×nh </a:t>
            </a:r>
          </a:p>
          <a:p>
            <a:r>
              <a:rPr lang="en-US" sz="3200" b="1" kern="10">
                <a:ln w="9525" cap="sq">
                  <a:noFill/>
                  <a:round/>
                  <a:headEnd type="none" w="sm" len="sm"/>
                  <a:tailEnd type="none" w="sm" len="sm"/>
                </a:ln>
                <a:gradFill rotWithShape="0">
                  <a:gsLst>
                    <a:gs pos="0">
                      <a:srgbClr val="FFFF00"/>
                    </a:gs>
                    <a:gs pos="100000">
                      <a:srgbClr val="FF9933"/>
                    </a:gs>
                  </a:gsLst>
                  <a:path path="rect">
                    <a:fillToRect l="50000" t="50000" r="50000" b="50000"/>
                  </a:path>
                </a:gradFill>
                <a:effectLst>
                  <a:prstShdw prst="shdw17" dist="17961" dir="2700000">
                    <a:srgbClr val="FFFF00">
                      <a:gamma/>
                      <a:shade val="60000"/>
                      <a:invGamma/>
                    </a:srgbClr>
                  </a:prstShdw>
                </a:effectLst>
                <a:latin typeface=".VnGothic"/>
              </a:rPr>
              <a:t>®¼ng. T¹o hãa cho hä nh÷ng quyÒn kh«ng ai </a:t>
            </a:r>
          </a:p>
          <a:p>
            <a:r>
              <a:rPr lang="en-US" sz="3200" b="1" kern="10">
                <a:ln w="9525" cap="sq">
                  <a:noFill/>
                  <a:round/>
                  <a:headEnd type="none" w="sm" len="sm"/>
                  <a:tailEnd type="none" w="sm" len="sm"/>
                </a:ln>
                <a:gradFill rotWithShape="0">
                  <a:gsLst>
                    <a:gs pos="0">
                      <a:srgbClr val="FFFF00"/>
                    </a:gs>
                    <a:gs pos="100000">
                      <a:srgbClr val="FF9933"/>
                    </a:gs>
                  </a:gsLst>
                  <a:path path="rect">
                    <a:fillToRect l="50000" t="50000" r="50000" b="50000"/>
                  </a:path>
                </a:gradFill>
                <a:effectLst>
                  <a:prstShdw prst="shdw17" dist="17961" dir="2700000">
                    <a:srgbClr val="FFFF00">
                      <a:gamma/>
                      <a:shade val="60000"/>
                      <a:invGamma/>
                    </a:srgbClr>
                  </a:prstShdw>
                </a:effectLst>
                <a:latin typeface=".VnGothic"/>
              </a:rPr>
              <a:t>cã thÓ x©m ph¹m ®­îc, trong nh÷ng quyÒn </a:t>
            </a:r>
          </a:p>
          <a:p>
            <a:r>
              <a:rPr lang="en-US" sz="3200" b="1" kern="10">
                <a:ln w="9525" cap="sq">
                  <a:noFill/>
                  <a:round/>
                  <a:headEnd type="none" w="sm" len="sm"/>
                  <a:tailEnd type="none" w="sm" len="sm"/>
                </a:ln>
                <a:gradFill rotWithShape="0">
                  <a:gsLst>
                    <a:gs pos="0">
                      <a:srgbClr val="FFFF00"/>
                    </a:gs>
                    <a:gs pos="100000">
                      <a:srgbClr val="FF9933"/>
                    </a:gs>
                  </a:gsLst>
                  <a:path path="rect">
                    <a:fillToRect l="50000" t="50000" r="50000" b="50000"/>
                  </a:path>
                </a:gradFill>
                <a:effectLst>
                  <a:prstShdw prst="shdw17" dist="17961" dir="2700000">
                    <a:srgbClr val="FFFF00">
                      <a:gamma/>
                      <a:shade val="60000"/>
                      <a:invGamma/>
                    </a:srgbClr>
                  </a:prstShdw>
                </a:effectLst>
                <a:latin typeface=".VnGothic"/>
              </a:rPr>
              <a:t>Êy cã quyÒn ®­îc sèng, quyÒn tù do vµ quyÒn </a:t>
            </a:r>
          </a:p>
          <a:p>
            <a:r>
              <a:rPr lang="en-US" sz="3200" b="1" kern="10">
                <a:ln w="9525" cap="sq">
                  <a:noFill/>
                  <a:round/>
                  <a:headEnd type="none" w="sm" len="sm"/>
                  <a:tailEnd type="none" w="sm" len="sm"/>
                </a:ln>
                <a:gradFill rotWithShape="0">
                  <a:gsLst>
                    <a:gs pos="0">
                      <a:srgbClr val="FFFF00"/>
                    </a:gs>
                    <a:gs pos="100000">
                      <a:srgbClr val="FF9933"/>
                    </a:gs>
                  </a:gsLst>
                  <a:path path="rect">
                    <a:fillToRect l="50000" t="50000" r="50000" b="50000"/>
                  </a:path>
                </a:gradFill>
                <a:effectLst>
                  <a:prstShdw prst="shdw17" dist="17961" dir="2700000">
                    <a:srgbClr val="FFFF00">
                      <a:gamma/>
                      <a:shade val="60000"/>
                      <a:invGamma/>
                    </a:srgbClr>
                  </a:prstShdw>
                </a:effectLst>
                <a:latin typeface=".VnGothic"/>
              </a:rPr>
              <a:t>m­u cÇu h¹nh phóc"</a:t>
            </a:r>
          </a:p>
        </p:txBody>
      </p:sp>
      <p:sp>
        <p:nvSpPr>
          <p:cNvPr id="165902" name="WordArt 14"/>
          <p:cNvSpPr>
            <a:spLocks noChangeArrowheads="1" noChangeShapeType="1" noTextEdit="1"/>
          </p:cNvSpPr>
          <p:nvPr/>
        </p:nvSpPr>
        <p:spPr bwMode="auto">
          <a:xfrm>
            <a:off x="3251200" y="3505200"/>
            <a:ext cx="8737600" cy="2133600"/>
          </a:xfrm>
          <a:prstGeom prst="rect">
            <a:avLst/>
          </a:prstGeom>
        </p:spPr>
        <p:txBody>
          <a:bodyPr wrap="none" fromWordArt="1">
            <a:prstTxWarp prst="textSlantUp">
              <a:avLst>
                <a:gd name="adj" fmla="val 32056"/>
              </a:avLst>
            </a:prstTxWarp>
          </a:bodyPr>
          <a:lstStyle/>
          <a:p>
            <a:pPr algn="ctr"/>
            <a:r>
              <a:rPr lang="en-US" sz="3200" kern="10">
                <a:ln w="9525" cap="sq">
                  <a:noFill/>
                  <a:round/>
                  <a:headEnd type="none" w="sm" len="sm"/>
                  <a:tailEnd type="none" w="sm" len="sm"/>
                </a:ln>
                <a:gradFill rotWithShape="0">
                  <a:gsLst>
                    <a:gs pos="0">
                      <a:srgbClr val="F8B049"/>
                    </a:gs>
                    <a:gs pos="8999">
                      <a:srgbClr val="B43E85"/>
                    </a:gs>
                    <a:gs pos="15500">
                      <a:srgbClr val="C50849"/>
                    </a:gs>
                    <a:gs pos="16500">
                      <a:srgbClr val="F952A0"/>
                    </a:gs>
                    <a:gs pos="18500">
                      <a:srgbClr val="FEE7F2"/>
                    </a:gs>
                    <a:gs pos="39500">
                      <a:srgbClr val="F8B049"/>
                    </a:gs>
                    <a:gs pos="43500">
                      <a:srgbClr val="F8B049"/>
                    </a:gs>
                    <a:gs pos="50000">
                      <a:srgbClr val="FC9FCB"/>
                    </a:gs>
                    <a:gs pos="56500">
                      <a:srgbClr val="F8B049"/>
                    </a:gs>
                    <a:gs pos="60501">
                      <a:srgbClr val="F8B049"/>
                    </a:gs>
                    <a:gs pos="81500">
                      <a:srgbClr val="FEE7F2"/>
                    </a:gs>
                    <a:gs pos="83500">
                      <a:srgbClr val="F952A0"/>
                    </a:gs>
                    <a:gs pos="84500">
                      <a:srgbClr val="C50849"/>
                    </a:gs>
                    <a:gs pos="91001">
                      <a:srgbClr val="B43E85"/>
                    </a:gs>
                    <a:gs pos="100000">
                      <a:srgbClr val="F8B049"/>
                    </a:gs>
                  </a:gsLst>
                  <a:lin ang="5400000" scaled="1"/>
                </a:gradFill>
                <a:effectLst>
                  <a:prstShdw prst="shdw17" dist="17961" dir="2700000">
                    <a:srgbClr val="FC9FCB">
                      <a:gamma/>
                      <a:shade val="60000"/>
                      <a:invGamma/>
                    </a:srgbClr>
                  </a:prstShdw>
                </a:effectLst>
                <a:latin typeface=".VnLincoln"/>
              </a:rPr>
              <a:t>"Ng­êi ta sinh ra tù do vµ b×nh ®¼ng vÒ quyÒn lîi </a:t>
            </a:r>
          </a:p>
          <a:p>
            <a:pPr algn="ctr"/>
            <a:r>
              <a:rPr lang="en-US" sz="3200" kern="10">
                <a:ln w="9525" cap="sq">
                  <a:noFill/>
                  <a:round/>
                  <a:headEnd type="none" w="sm" len="sm"/>
                  <a:tailEnd type="none" w="sm" len="sm"/>
                </a:ln>
                <a:gradFill rotWithShape="0">
                  <a:gsLst>
                    <a:gs pos="0">
                      <a:srgbClr val="F8B049"/>
                    </a:gs>
                    <a:gs pos="8999">
                      <a:srgbClr val="B43E85"/>
                    </a:gs>
                    <a:gs pos="15500">
                      <a:srgbClr val="C50849"/>
                    </a:gs>
                    <a:gs pos="16500">
                      <a:srgbClr val="F952A0"/>
                    </a:gs>
                    <a:gs pos="18500">
                      <a:srgbClr val="FEE7F2"/>
                    </a:gs>
                    <a:gs pos="39500">
                      <a:srgbClr val="F8B049"/>
                    </a:gs>
                    <a:gs pos="43500">
                      <a:srgbClr val="F8B049"/>
                    </a:gs>
                    <a:gs pos="50000">
                      <a:srgbClr val="FC9FCB"/>
                    </a:gs>
                    <a:gs pos="56500">
                      <a:srgbClr val="F8B049"/>
                    </a:gs>
                    <a:gs pos="60501">
                      <a:srgbClr val="F8B049"/>
                    </a:gs>
                    <a:gs pos="81500">
                      <a:srgbClr val="FEE7F2"/>
                    </a:gs>
                    <a:gs pos="83500">
                      <a:srgbClr val="F952A0"/>
                    </a:gs>
                    <a:gs pos="84500">
                      <a:srgbClr val="C50849"/>
                    </a:gs>
                    <a:gs pos="91001">
                      <a:srgbClr val="B43E85"/>
                    </a:gs>
                    <a:gs pos="100000">
                      <a:srgbClr val="F8B049"/>
                    </a:gs>
                  </a:gsLst>
                  <a:lin ang="5400000" scaled="1"/>
                </a:gradFill>
                <a:effectLst>
                  <a:prstShdw prst="shdw17" dist="17961" dir="2700000">
                    <a:srgbClr val="FC9FCB">
                      <a:gamma/>
                      <a:shade val="60000"/>
                      <a:invGamma/>
                    </a:srgbClr>
                  </a:prstShdw>
                </a:effectLst>
                <a:latin typeface=".VnLincoln"/>
              </a:rPr>
              <a:t>vµ ph¶i lu«n lu«n ®­îc tù do b×nh ®¼ng vÒ quyÒn lîi"</a:t>
            </a:r>
          </a:p>
        </p:txBody>
      </p:sp>
      <p:grpSp>
        <p:nvGrpSpPr>
          <p:cNvPr id="5" name="Group 15"/>
          <p:cNvGrpSpPr>
            <a:grpSpLocks/>
          </p:cNvGrpSpPr>
          <p:nvPr/>
        </p:nvGrpSpPr>
        <p:grpSpPr bwMode="auto">
          <a:xfrm>
            <a:off x="609600" y="2438400"/>
            <a:ext cx="11254317" cy="4038600"/>
            <a:chOff x="312" y="1440"/>
            <a:chExt cx="5760" cy="2544"/>
          </a:xfrm>
        </p:grpSpPr>
        <p:sp>
          <p:nvSpPr>
            <p:cNvPr id="165904" name="WordArt 16"/>
            <p:cNvSpPr>
              <a:spLocks noChangeArrowheads="1" noChangeShapeType="1" noTextEdit="1"/>
            </p:cNvSpPr>
            <p:nvPr/>
          </p:nvSpPr>
          <p:spPr bwMode="auto">
            <a:xfrm>
              <a:off x="312" y="1440"/>
              <a:ext cx="5356" cy="2160"/>
            </a:xfrm>
            <a:prstGeom prst="rect">
              <a:avLst/>
            </a:prstGeom>
          </p:spPr>
          <p:txBody>
            <a:bodyPr wrap="none" fromWordArt="1">
              <a:prstTxWarp prst="textCascadeUp">
                <a:avLst>
                  <a:gd name="adj" fmla="val 100000"/>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b="1" kern="10" spc="720">
                  <a:ln w="9525" cap="sq">
                    <a:round/>
                    <a:headEnd type="none" w="sm" len="sm"/>
                    <a:tailEnd type="none" w="sm" len="sm"/>
                  </a:ln>
                  <a:gradFill rotWithShape="0">
                    <a:gsLst>
                      <a:gs pos="0">
                        <a:srgbClr val="FFE701"/>
                      </a:gs>
                      <a:gs pos="100000">
                        <a:srgbClr val="FE3E02"/>
                      </a:gs>
                    </a:gsLst>
                    <a:lin ang="5400000" scaled="1"/>
                  </a:gradFill>
                  <a:latin typeface=".VnSouthern"/>
                </a:rPr>
                <a:t>"TÊt c¶ c¸c d©n téc trªn thÕ giíi </a:t>
              </a:r>
            </a:p>
            <a:p>
              <a:pPr algn="ctr"/>
              <a:r>
                <a:rPr lang="en-US" sz="3600" b="1" kern="10" spc="720">
                  <a:ln w="9525" cap="sq">
                    <a:round/>
                    <a:headEnd type="none" w="sm" len="sm"/>
                    <a:tailEnd type="none" w="sm" len="sm"/>
                  </a:ln>
                  <a:gradFill rotWithShape="0">
                    <a:gsLst>
                      <a:gs pos="0">
                        <a:srgbClr val="FFE701"/>
                      </a:gs>
                      <a:gs pos="100000">
                        <a:srgbClr val="FE3E02"/>
                      </a:gs>
                    </a:gsLst>
                    <a:lin ang="5400000" scaled="1"/>
                  </a:gradFill>
                  <a:latin typeface=".VnSouthern"/>
                </a:rPr>
                <a:t>®Òu sinh ra b×nh ®¼ng, d©n téc nµo còng cã </a:t>
              </a:r>
            </a:p>
            <a:p>
              <a:pPr algn="ctr"/>
              <a:r>
                <a:rPr lang="en-US" sz="3600" b="1" kern="10" spc="720">
                  <a:ln w="9525" cap="sq">
                    <a:round/>
                    <a:headEnd type="none" w="sm" len="sm"/>
                    <a:tailEnd type="none" w="sm" len="sm"/>
                  </a:ln>
                  <a:gradFill rotWithShape="0">
                    <a:gsLst>
                      <a:gs pos="0">
                        <a:srgbClr val="FFE701"/>
                      </a:gs>
                      <a:gs pos="100000">
                        <a:srgbClr val="FE3E02"/>
                      </a:gs>
                    </a:gsLst>
                    <a:lin ang="5400000" scaled="1"/>
                  </a:gradFill>
                  <a:latin typeface=".VnSouthern"/>
                </a:rPr>
                <a:t>quyÒn sèng, quyÒn sung s­íng vµ quyÒn tù do"</a:t>
              </a:r>
            </a:p>
          </p:txBody>
        </p:sp>
        <p:sp>
          <p:nvSpPr>
            <p:cNvPr id="165905" name="Rectangle 17"/>
            <p:cNvSpPr>
              <a:spLocks noChangeArrowheads="1"/>
            </p:cNvSpPr>
            <p:nvPr/>
          </p:nvSpPr>
          <p:spPr bwMode="auto">
            <a:xfrm>
              <a:off x="3888" y="3744"/>
              <a:ext cx="2184" cy="240"/>
            </a:xfrm>
            <a:prstGeom prst="rect">
              <a:avLst/>
            </a:prstGeom>
            <a:noFill/>
            <a:ln w="9525">
              <a:noFill/>
              <a:miter lim="800000"/>
              <a:headEnd/>
              <a:tailEnd/>
            </a:ln>
            <a:effectLst/>
          </p:spPr>
          <p:txBody>
            <a:bodyPr anchor="ctr"/>
            <a:lstStyle/>
            <a:p>
              <a:pPr algn="ctr" eaLnBrk="0" hangingPunct="0"/>
              <a:endParaRPr lang="en-US" sz="2500" b="1" i="1"/>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5896"/>
                                        </p:tgtEl>
                                        <p:attrNameLst>
                                          <p:attrName>style.visibility</p:attrName>
                                        </p:attrNameLst>
                                      </p:cBhvr>
                                      <p:to>
                                        <p:strVal val="visible"/>
                                      </p:to>
                                    </p:set>
                                    <p:animEffect transition="in" filter="wipe(up)">
                                      <p:cBhvr>
                                        <p:cTn id="7" dur="500"/>
                                        <p:tgtEl>
                                          <p:spTgt spid="165896"/>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5901"/>
                                        </p:tgtEl>
                                        <p:attrNameLst>
                                          <p:attrName>style.visibility</p:attrName>
                                        </p:attrNameLst>
                                      </p:cBhvr>
                                      <p:to>
                                        <p:strVal val="visible"/>
                                      </p:to>
                                    </p:set>
                                    <p:animEffect transition="in" filter="wipe(left)">
                                      <p:cBhvr>
                                        <p:cTn id="15" dur="500"/>
                                        <p:tgtEl>
                                          <p:spTgt spid="16590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165901"/>
                                        </p:tgtEl>
                                      </p:cBhvr>
                                    </p:animEffect>
                                    <p:set>
                                      <p:cBhvr>
                                        <p:cTn id="20" dur="1" fill="hold">
                                          <p:stCondLst>
                                            <p:cond delay="499"/>
                                          </p:stCondLst>
                                        </p:cTn>
                                        <p:tgtEl>
                                          <p:spTgt spid="16590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5902"/>
                                        </p:tgtEl>
                                        <p:attrNameLst>
                                          <p:attrName>style.visibility</p:attrName>
                                        </p:attrNameLst>
                                      </p:cBhvr>
                                      <p:to>
                                        <p:strVal val="visible"/>
                                      </p:to>
                                    </p:set>
                                    <p:animEffect transition="in" filter="wipe(left)">
                                      <p:cBhvr>
                                        <p:cTn id="30" dur="500"/>
                                        <p:tgtEl>
                                          <p:spTgt spid="16590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1" nodeType="clickEffect">
                                  <p:stCondLst>
                                    <p:cond delay="0"/>
                                  </p:stCondLst>
                                  <p:childTnLst>
                                    <p:animEffect transition="out" filter="blinds(horizontal)">
                                      <p:cBhvr>
                                        <p:cTn id="34" dur="500"/>
                                        <p:tgtEl>
                                          <p:spTgt spid="165902"/>
                                        </p:tgtEl>
                                      </p:cBhvr>
                                    </p:animEffect>
                                    <p:set>
                                      <p:cBhvr>
                                        <p:cTn id="35" dur="1" fill="hold">
                                          <p:stCondLst>
                                            <p:cond delay="499"/>
                                          </p:stCondLst>
                                        </p:cTn>
                                        <p:tgtEl>
                                          <p:spTgt spid="16590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fltVal val="0"/>
                                          </p:val>
                                        </p:tav>
                                        <p:tav tm="100000">
                                          <p:val>
                                            <p:strVal val="#ppt_w"/>
                                          </p:val>
                                        </p:tav>
                                      </p:tavLst>
                                    </p:anim>
                                    <p:anim calcmode="lin" valueType="num">
                                      <p:cBhvr>
                                        <p:cTn id="41" dur="500" fill="hold"/>
                                        <p:tgtEl>
                                          <p:spTgt spid="3"/>
                                        </p:tgtEl>
                                        <p:attrNameLst>
                                          <p:attrName>ppt_h</p:attrName>
                                        </p:attrNameLst>
                                      </p:cBhvr>
                                      <p:tavLst>
                                        <p:tav tm="0">
                                          <p:val>
                                            <p:fltVal val="0"/>
                                          </p:val>
                                        </p:tav>
                                        <p:tav tm="100000">
                                          <p:val>
                                            <p:strVal val="#ppt_h"/>
                                          </p:val>
                                        </p:tav>
                                      </p:tavLst>
                                    </p:anim>
                                    <p:animEffect transition="in" filter="fade">
                                      <p:cBhvr>
                                        <p:cTn id="42" dur="500"/>
                                        <p:tgtEl>
                                          <p:spTgt spid="3"/>
                                        </p:tgtEl>
                                      </p:cBhvr>
                                    </p:animEffect>
                                  </p:childTnLst>
                                </p:cTn>
                              </p:par>
                              <p:par>
                                <p:cTn id="43" presetID="53" presetClass="entr" presetSubtype="0" fill="hold" grpId="0" nodeType="withEffect">
                                  <p:stCondLst>
                                    <p:cond delay="0"/>
                                  </p:stCondLst>
                                  <p:childTnLst>
                                    <p:set>
                                      <p:cBhvr>
                                        <p:cTn id="44" dur="1" fill="hold">
                                          <p:stCondLst>
                                            <p:cond delay="0"/>
                                          </p:stCondLst>
                                        </p:cTn>
                                        <p:tgtEl>
                                          <p:spTgt spid="165900"/>
                                        </p:tgtEl>
                                        <p:attrNameLst>
                                          <p:attrName>style.visibility</p:attrName>
                                        </p:attrNameLst>
                                      </p:cBhvr>
                                      <p:to>
                                        <p:strVal val="visible"/>
                                      </p:to>
                                    </p:set>
                                    <p:anim calcmode="lin" valueType="num">
                                      <p:cBhvr>
                                        <p:cTn id="45" dur="500" fill="hold"/>
                                        <p:tgtEl>
                                          <p:spTgt spid="165900"/>
                                        </p:tgtEl>
                                        <p:attrNameLst>
                                          <p:attrName>ppt_w</p:attrName>
                                        </p:attrNameLst>
                                      </p:cBhvr>
                                      <p:tavLst>
                                        <p:tav tm="0">
                                          <p:val>
                                            <p:fltVal val="0"/>
                                          </p:val>
                                        </p:tav>
                                        <p:tav tm="100000">
                                          <p:val>
                                            <p:strVal val="#ppt_w"/>
                                          </p:val>
                                        </p:tav>
                                      </p:tavLst>
                                    </p:anim>
                                    <p:anim calcmode="lin" valueType="num">
                                      <p:cBhvr>
                                        <p:cTn id="46" dur="500" fill="hold"/>
                                        <p:tgtEl>
                                          <p:spTgt spid="165900"/>
                                        </p:tgtEl>
                                        <p:attrNameLst>
                                          <p:attrName>ppt_h</p:attrName>
                                        </p:attrNameLst>
                                      </p:cBhvr>
                                      <p:tavLst>
                                        <p:tav tm="0">
                                          <p:val>
                                            <p:fltVal val="0"/>
                                          </p:val>
                                        </p:tav>
                                        <p:tav tm="100000">
                                          <p:val>
                                            <p:strVal val="#ppt_h"/>
                                          </p:val>
                                        </p:tav>
                                      </p:tavLst>
                                    </p:anim>
                                    <p:animEffect transition="in" filter="fade">
                                      <p:cBhvr>
                                        <p:cTn id="47" dur="500"/>
                                        <p:tgtEl>
                                          <p:spTgt spid="165900"/>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par>
                                <p:cTn id="55" presetID="53" presetClass="entr" presetSubtype="0" fill="hold" grpId="1" nodeType="withEffect">
                                  <p:stCondLst>
                                    <p:cond delay="0"/>
                                  </p:stCondLst>
                                  <p:childTnLst>
                                    <p:set>
                                      <p:cBhvr>
                                        <p:cTn id="56" dur="1" fill="hold">
                                          <p:stCondLst>
                                            <p:cond delay="0"/>
                                          </p:stCondLst>
                                        </p:cTn>
                                        <p:tgtEl>
                                          <p:spTgt spid="165900"/>
                                        </p:tgtEl>
                                        <p:attrNameLst>
                                          <p:attrName>style.visibility</p:attrName>
                                        </p:attrNameLst>
                                      </p:cBhvr>
                                      <p:to>
                                        <p:strVal val="visible"/>
                                      </p:to>
                                    </p:set>
                                    <p:anim calcmode="lin" valueType="num">
                                      <p:cBhvr>
                                        <p:cTn id="57" dur="500" fill="hold"/>
                                        <p:tgtEl>
                                          <p:spTgt spid="165900"/>
                                        </p:tgtEl>
                                        <p:attrNameLst>
                                          <p:attrName>ppt_w</p:attrName>
                                        </p:attrNameLst>
                                      </p:cBhvr>
                                      <p:tavLst>
                                        <p:tav tm="0">
                                          <p:val>
                                            <p:fltVal val="0"/>
                                          </p:val>
                                        </p:tav>
                                        <p:tav tm="100000">
                                          <p:val>
                                            <p:strVal val="#ppt_w"/>
                                          </p:val>
                                        </p:tav>
                                      </p:tavLst>
                                    </p:anim>
                                    <p:anim calcmode="lin" valueType="num">
                                      <p:cBhvr>
                                        <p:cTn id="58" dur="500" fill="hold"/>
                                        <p:tgtEl>
                                          <p:spTgt spid="165900"/>
                                        </p:tgtEl>
                                        <p:attrNameLst>
                                          <p:attrName>ppt_h</p:attrName>
                                        </p:attrNameLst>
                                      </p:cBhvr>
                                      <p:tavLst>
                                        <p:tav tm="0">
                                          <p:val>
                                            <p:fltVal val="0"/>
                                          </p:val>
                                        </p:tav>
                                        <p:tav tm="100000">
                                          <p:val>
                                            <p:strVal val="#ppt_h"/>
                                          </p:val>
                                        </p:tav>
                                      </p:tavLst>
                                    </p:anim>
                                    <p:animEffect transition="in" filter="fade">
                                      <p:cBhvr>
                                        <p:cTn id="59" dur="500"/>
                                        <p:tgtEl>
                                          <p:spTgt spid="16590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6" grpId="0" animBg="1"/>
      <p:bldP spid="165900" grpId="0"/>
      <p:bldP spid="165900" grpId="1"/>
      <p:bldP spid="165901" grpId="0" animBg="1"/>
      <p:bldP spid="165901" grpId="1" animBg="1"/>
      <p:bldP spid="165902" grpId="0" animBg="1"/>
      <p:bldP spid="16590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51"/>
          <p:cNvPicPr>
            <a:picLocks noChangeAspect="1" noChangeArrowheads="1"/>
          </p:cNvPicPr>
          <p:nvPr/>
        </p:nvPicPr>
        <p:blipFill>
          <a:blip r:embed="rId2" cstate="print"/>
          <a:srcRect/>
          <a:stretch>
            <a:fillRect/>
          </a:stretch>
        </p:blipFill>
        <p:spPr bwMode="auto">
          <a:xfrm>
            <a:off x="7518400" y="152400"/>
            <a:ext cx="3829051" cy="2971800"/>
          </a:xfrm>
          <a:prstGeom prst="rect">
            <a:avLst/>
          </a:prstGeom>
          <a:noFill/>
          <a:ln w="9525">
            <a:noFill/>
            <a:miter lim="800000"/>
            <a:headEnd/>
            <a:tailEnd/>
          </a:ln>
        </p:spPr>
      </p:pic>
      <p:pic>
        <p:nvPicPr>
          <p:cNvPr id="72707" name="Picture 5" descr="Canh bon thuc dan chem dau nguoi yeu nuoc"/>
          <p:cNvPicPr>
            <a:picLocks noChangeAspect="1" noChangeArrowheads="1"/>
          </p:cNvPicPr>
          <p:nvPr/>
        </p:nvPicPr>
        <p:blipFill>
          <a:blip r:embed="rId3" cstate="print"/>
          <a:srcRect/>
          <a:stretch>
            <a:fillRect/>
          </a:stretch>
        </p:blipFill>
        <p:spPr bwMode="auto">
          <a:xfrm>
            <a:off x="203200" y="3248026"/>
            <a:ext cx="5994400" cy="3381375"/>
          </a:xfrm>
          <a:prstGeom prst="rect">
            <a:avLst/>
          </a:prstGeom>
          <a:noFill/>
          <a:ln w="9525">
            <a:noFill/>
            <a:miter lim="800000"/>
            <a:headEnd/>
            <a:tailEnd/>
          </a:ln>
        </p:spPr>
      </p:pic>
      <p:pic>
        <p:nvPicPr>
          <p:cNvPr id="72708" name="Picture 6" descr="Nguyen Ngoc Loan ban chet anh Bay Lop o gan chua An quang"/>
          <p:cNvPicPr>
            <a:picLocks noChangeAspect="1" noChangeArrowheads="1"/>
          </p:cNvPicPr>
          <p:nvPr/>
        </p:nvPicPr>
        <p:blipFill>
          <a:blip r:embed="rId4" cstate="print"/>
          <a:srcRect/>
          <a:stretch>
            <a:fillRect/>
          </a:stretch>
        </p:blipFill>
        <p:spPr bwMode="auto">
          <a:xfrm>
            <a:off x="399393" y="304801"/>
            <a:ext cx="5595007" cy="2727325"/>
          </a:xfrm>
          <a:prstGeom prst="rect">
            <a:avLst/>
          </a:prstGeom>
          <a:noFill/>
          <a:ln w="9525">
            <a:noFill/>
            <a:miter lim="800000"/>
            <a:headEnd/>
            <a:tailEnd/>
          </a:ln>
        </p:spPr>
      </p:pic>
      <p:pic>
        <p:nvPicPr>
          <p:cNvPr id="72709" name="Picture 7" descr="PHA ACL"/>
          <p:cNvPicPr>
            <a:picLocks noChangeAspect="1" noChangeArrowheads="1"/>
          </p:cNvPicPr>
          <p:nvPr/>
        </p:nvPicPr>
        <p:blipFill>
          <a:blip r:embed="rId5" cstate="print"/>
          <a:srcRect/>
          <a:stretch>
            <a:fillRect/>
          </a:stretch>
        </p:blipFill>
        <p:spPr bwMode="auto">
          <a:xfrm>
            <a:off x="6299200" y="3124200"/>
            <a:ext cx="5588000" cy="3138488"/>
          </a:xfrm>
          <a:prstGeom prst="rect">
            <a:avLst/>
          </a:prstGeom>
          <a:noFill/>
          <a:ln w="9525">
            <a:noFill/>
            <a:miter lim="800000"/>
            <a:headEnd/>
            <a:tailEnd/>
          </a:ln>
        </p:spPr>
      </p:pic>
      <p:sp>
        <p:nvSpPr>
          <p:cNvPr id="72710" name="Text Box 8"/>
          <p:cNvSpPr txBox="1">
            <a:spLocks noChangeArrowheads="1"/>
          </p:cNvSpPr>
          <p:nvPr/>
        </p:nvSpPr>
        <p:spPr bwMode="auto">
          <a:xfrm>
            <a:off x="6299200" y="6248401"/>
            <a:ext cx="5486400" cy="366713"/>
          </a:xfrm>
          <a:prstGeom prst="rect">
            <a:avLst/>
          </a:prstGeom>
          <a:noFill/>
          <a:ln w="9525">
            <a:noFill/>
            <a:miter lim="800000"/>
            <a:headEnd/>
            <a:tailEnd/>
          </a:ln>
        </p:spPr>
        <p:txBody>
          <a:bodyPr>
            <a:spAutoFit/>
          </a:bodyPr>
          <a:lstStyle/>
          <a:p>
            <a:pPr algn="ctr">
              <a:spcBef>
                <a:spcPct val="50000"/>
              </a:spcBef>
            </a:pPr>
            <a:r>
              <a:rPr lang="en-US" b="1" i="1">
                <a:solidFill>
                  <a:srgbClr val="FF0066"/>
                </a:solidFill>
                <a:latin typeface="Times New Roman" pitchFamily="18" charset="0"/>
              </a:rPr>
              <a:t>Nhân dân Miền Nam phá ấp chiến lược</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descr="32"/>
          <p:cNvPicPr>
            <a:picLocks noChangeAspect="1" noChangeArrowheads="1"/>
          </p:cNvPicPr>
          <p:nvPr/>
        </p:nvPicPr>
        <p:blipFill>
          <a:blip r:embed="rId2" cstate="print"/>
          <a:srcRect/>
          <a:stretch>
            <a:fillRect/>
          </a:stretch>
        </p:blipFill>
        <p:spPr bwMode="auto">
          <a:xfrm>
            <a:off x="6019800" y="152400"/>
            <a:ext cx="5969000" cy="3395663"/>
          </a:xfrm>
          <a:prstGeom prst="rect">
            <a:avLst/>
          </a:prstGeom>
          <a:noFill/>
          <a:ln w="9525">
            <a:noFill/>
            <a:miter lim="800000"/>
            <a:headEnd/>
            <a:tailEnd/>
          </a:ln>
        </p:spPr>
      </p:pic>
      <p:pic>
        <p:nvPicPr>
          <p:cNvPr id="73731" name="Picture 5" descr="07"/>
          <p:cNvPicPr>
            <a:picLocks noChangeAspect="1" noChangeArrowheads="1"/>
          </p:cNvPicPr>
          <p:nvPr/>
        </p:nvPicPr>
        <p:blipFill>
          <a:blip r:embed="rId3" cstate="print"/>
          <a:srcRect/>
          <a:stretch>
            <a:fillRect/>
          </a:stretch>
        </p:blipFill>
        <p:spPr bwMode="auto">
          <a:xfrm>
            <a:off x="406400" y="3414714"/>
            <a:ext cx="5689600" cy="3290887"/>
          </a:xfrm>
          <a:prstGeom prst="rect">
            <a:avLst/>
          </a:prstGeom>
          <a:noFill/>
          <a:ln w="9525">
            <a:noFill/>
            <a:miter lim="800000"/>
            <a:headEnd/>
            <a:tailEnd/>
          </a:ln>
        </p:spPr>
      </p:pic>
      <p:sp>
        <p:nvSpPr>
          <p:cNvPr id="73732" name="Text Box 6"/>
          <p:cNvSpPr txBox="1">
            <a:spLocks noChangeArrowheads="1"/>
          </p:cNvSpPr>
          <p:nvPr/>
        </p:nvSpPr>
        <p:spPr bwMode="auto">
          <a:xfrm>
            <a:off x="399393" y="2209800"/>
            <a:ext cx="5223642" cy="457200"/>
          </a:xfrm>
          <a:prstGeom prst="rect">
            <a:avLst/>
          </a:prstGeom>
          <a:noFill/>
          <a:ln w="9525">
            <a:noFill/>
            <a:miter lim="800000"/>
            <a:headEnd/>
            <a:tailEnd/>
          </a:ln>
        </p:spPr>
        <p:txBody>
          <a:bodyPr wrap="square">
            <a:spAutoFit/>
          </a:bodyPr>
          <a:lstStyle/>
          <a:p>
            <a:pPr>
              <a:spcBef>
                <a:spcPct val="50000"/>
              </a:spcBef>
            </a:pPr>
            <a:r>
              <a:rPr lang="en-US" sz="2400" b="1" i="1" dirty="0" err="1">
                <a:solidFill>
                  <a:srgbClr val="FF0066"/>
                </a:solidFill>
                <a:latin typeface="Times New Roman" pitchFamily="18" charset="0"/>
              </a:rPr>
              <a:t>Cuộc</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cách</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mạng</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nổ</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ra</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khắp</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nơi</a:t>
            </a:r>
            <a:r>
              <a:rPr lang="en-US" sz="2400" b="1" i="1" dirty="0">
                <a:solidFill>
                  <a:srgbClr val="FF0066"/>
                </a:solidFill>
                <a:latin typeface="Times New Roman" pitchFamily="18" charset="0"/>
              </a:rPr>
              <a:t>…</a:t>
            </a:r>
          </a:p>
        </p:txBody>
      </p:sp>
      <p:sp>
        <p:nvSpPr>
          <p:cNvPr id="5" name="TextBox 4"/>
          <p:cNvSpPr txBox="1"/>
          <p:nvPr/>
        </p:nvSpPr>
        <p:spPr>
          <a:xfrm>
            <a:off x="6369269" y="3741683"/>
            <a:ext cx="5223641" cy="2585323"/>
          </a:xfrm>
          <a:prstGeom prst="rect">
            <a:avLst/>
          </a:prstGeom>
          <a:noFill/>
        </p:spPr>
        <p:txBody>
          <a:bodyPr wrap="square" rtlCol="0">
            <a:spAutoFit/>
          </a:bodyPr>
          <a:lstStyle/>
          <a:p>
            <a:pPr algn="just"/>
            <a:r>
              <a:rPr lang="vi-VN" dirty="0" smtClean="0"/>
              <a:t>Người nói: Tùy tình hình cụ thể mà quyết định những hình thức đấu tranh cách mạng thích hợp, sử dụng đúng và khéo kết hợp các hình thức đấu tranh vũ trang và đấu tranh chính trị để giành thắng lợi cho cách mạng. Quán triệt quan điểm: Cách mạng là sự nghiệp của quần chúng, Người đã chỉ rõ, bạo lực cách mạng ở đây là bạo lực cách mạng của quần chúng, nghĩa là toàn dân vùng dậy đánh đuổi quân xâm lược.</a:t>
            </a:r>
            <a:endParaRPr 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9724" y="588579"/>
            <a:ext cx="7441324" cy="369332"/>
          </a:xfrm>
          <a:prstGeom prst="rect">
            <a:avLst/>
          </a:prstGeom>
          <a:noFill/>
        </p:spPr>
        <p:txBody>
          <a:bodyPr wrap="square" rtlCol="0">
            <a:spAutoFit/>
          </a:bodyPr>
          <a:lstStyle/>
          <a:p>
            <a:endParaRPr lang="en-US" dirty="0"/>
          </a:p>
        </p:txBody>
      </p:sp>
      <p:sp>
        <p:nvSpPr>
          <p:cNvPr id="71681" name="Rectangle 1"/>
          <p:cNvSpPr>
            <a:spLocks noChangeArrowheads="1"/>
          </p:cNvSpPr>
          <p:nvPr/>
        </p:nvSpPr>
        <p:spPr bwMode="auto">
          <a:xfrm>
            <a:off x="2081050" y="380662"/>
            <a:ext cx="971155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sz="2400" b="1" i="0" u="none" strike="noStrike" cap="none" normalizeH="0" baseline="0" dirty="0" smtClean="0">
                <a:ln>
                  <a:noFill/>
                </a:ln>
                <a:solidFill>
                  <a:srgbClr val="FF0000"/>
                </a:solidFill>
                <a:effectLst/>
                <a:latin typeface="Times New Roman" pitchFamily="18" charset="0"/>
                <a:ea typeface="Times New Roman" pitchFamily="18" charset="0"/>
                <a:cs typeface="Times New Roman" pitchFamily="18" charset="0"/>
              </a:rPr>
              <a:t>3.2. Tư tưởng Hồ Chí Minh Chủ nghĩa xã hội và xây dựng chủ nghĩa xã hội ở Việt Nam</a:t>
            </a:r>
            <a:endParaRPr kumimoji="0" lang="vi-VN" sz="3600" b="0" i="0" u="none" strike="noStrike" cap="none" normalizeH="0" baseline="0" dirty="0" smtClean="0">
              <a:ln>
                <a:noFill/>
              </a:ln>
              <a:solidFill>
                <a:srgbClr val="FF0000"/>
              </a:solidFill>
              <a:effectLst/>
              <a:latin typeface="Times New Roman" pitchFamily="18" charset="0"/>
              <a:cs typeface="Times New Roman" pitchFamily="18" charset="0"/>
            </a:endParaRPr>
          </a:p>
        </p:txBody>
      </p:sp>
      <p:sp>
        <p:nvSpPr>
          <p:cNvPr id="4" name="TextBox 3"/>
          <p:cNvSpPr txBox="1"/>
          <p:nvPr/>
        </p:nvSpPr>
        <p:spPr>
          <a:xfrm>
            <a:off x="441433" y="1397877"/>
            <a:ext cx="5686097" cy="878574"/>
          </a:xfrm>
          <a:prstGeom prst="rect">
            <a:avLst/>
          </a:prstGeom>
          <a:noFill/>
        </p:spPr>
        <p:txBody>
          <a:bodyPr wrap="square" rtlCol="0">
            <a:spAutoFit/>
          </a:bodyPr>
          <a:lstStyle/>
          <a:p>
            <a:pPr>
              <a:lnSpc>
                <a:spcPct val="150000"/>
              </a:lnSpc>
            </a:pPr>
            <a:r>
              <a:rPr lang="vi-VN" b="1" dirty="0" smtClean="0"/>
              <a:t>3.2.1. Tư tưởng Hồ Chí Minh về Chủ nghĩa xã hội</a:t>
            </a:r>
            <a:endParaRPr lang="en-US" b="1" dirty="0" smtClean="0"/>
          </a:p>
          <a:p>
            <a:pPr>
              <a:lnSpc>
                <a:spcPct val="150000"/>
              </a:lnSpc>
            </a:pPr>
            <a:r>
              <a:rPr lang="en-US" dirty="0" smtClean="0"/>
              <a:t>a, </a:t>
            </a:r>
            <a:r>
              <a:rPr lang="en-US" dirty="0" err="1" smtClean="0"/>
              <a:t>Quan</a:t>
            </a:r>
            <a:r>
              <a:rPr lang="en-US" dirty="0" smtClean="0"/>
              <a:t> </a:t>
            </a:r>
            <a:r>
              <a:rPr lang="en-US" dirty="0" err="1" smtClean="0"/>
              <a:t>niệm</a:t>
            </a:r>
            <a:r>
              <a:rPr lang="en-US" dirty="0" smtClean="0"/>
              <a:t> </a:t>
            </a:r>
            <a:r>
              <a:rPr lang="en-US" dirty="0" err="1" smtClean="0"/>
              <a:t>của</a:t>
            </a:r>
            <a:r>
              <a:rPr lang="vi-VN" dirty="0" smtClean="0"/>
              <a:t> Hồ Chí Minh về Chủ nghĩa xã hội</a:t>
            </a:r>
            <a:endParaRPr lang="en-US" b="1" dirty="0"/>
          </a:p>
        </p:txBody>
      </p:sp>
      <p:sp>
        <p:nvSpPr>
          <p:cNvPr id="5" name="TextBox 4"/>
          <p:cNvSpPr txBox="1"/>
          <p:nvPr/>
        </p:nvSpPr>
        <p:spPr>
          <a:xfrm>
            <a:off x="409903" y="2732690"/>
            <a:ext cx="5791200" cy="3000821"/>
          </a:xfrm>
          <a:prstGeom prst="rect">
            <a:avLst/>
          </a:prstGeom>
          <a:noFill/>
        </p:spPr>
        <p:txBody>
          <a:bodyPr wrap="square" rtlCol="0">
            <a:spAutoFit/>
          </a:bodyPr>
          <a:lstStyle/>
          <a:p>
            <a:pPr algn="just">
              <a:lnSpc>
                <a:spcPct val="150000"/>
              </a:lnSpc>
            </a:pPr>
            <a:r>
              <a:rPr lang="en-US" dirty="0" smtClean="0"/>
              <a:t>Theo </a:t>
            </a:r>
            <a:r>
              <a:rPr lang="en-US" dirty="0" err="1" smtClean="0"/>
              <a:t>Hồ</a:t>
            </a:r>
            <a:r>
              <a:rPr lang="en-US" dirty="0" smtClean="0"/>
              <a:t> </a:t>
            </a:r>
            <a:r>
              <a:rPr lang="en-US" dirty="0" err="1" smtClean="0"/>
              <a:t>Chí</a:t>
            </a:r>
            <a:r>
              <a:rPr lang="en-US" dirty="0" smtClean="0"/>
              <a:t> Minh, </a:t>
            </a:r>
            <a:r>
              <a:rPr lang="vi-VN" dirty="0" smtClean="0"/>
              <a:t>xã hội xã hội chủ nghĩa là xã hội ở giai đoạn đầu của  xã hội cộng sản chủ nghĩa</a:t>
            </a:r>
            <a:r>
              <a:rPr lang="en-US" dirty="0" smtClean="0"/>
              <a:t>. </a:t>
            </a:r>
            <a:r>
              <a:rPr lang="en-US" dirty="0" err="1" smtClean="0"/>
              <a:t>Mặc</a:t>
            </a:r>
            <a:r>
              <a:rPr lang="en-US" dirty="0" smtClean="0"/>
              <a:t> </a:t>
            </a:r>
            <a:r>
              <a:rPr lang="en-US" dirty="0" err="1" smtClean="0"/>
              <a:t>dù</a:t>
            </a:r>
            <a:r>
              <a:rPr lang="en-US" dirty="0" smtClean="0"/>
              <a:t> </a:t>
            </a:r>
            <a:r>
              <a:rPr lang="en-US" dirty="0" err="1" smtClean="0"/>
              <a:t>còn</a:t>
            </a:r>
            <a:r>
              <a:rPr lang="en-US" dirty="0" smtClean="0"/>
              <a:t> </a:t>
            </a:r>
            <a:r>
              <a:rPr lang="en-US" dirty="0" err="1" smtClean="0"/>
              <a:t>tồn</a:t>
            </a:r>
            <a:r>
              <a:rPr lang="en-US" dirty="0" smtClean="0"/>
              <a:t> </a:t>
            </a:r>
            <a:r>
              <a:rPr lang="en-US" dirty="0" err="1" smtClean="0"/>
              <a:t>đọng</a:t>
            </a:r>
            <a:r>
              <a:rPr lang="en-US" dirty="0" smtClean="0"/>
              <a:t> </a:t>
            </a:r>
            <a:r>
              <a:rPr lang="en-US" dirty="0" err="1" smtClean="0"/>
              <a:t>tàn</a:t>
            </a:r>
            <a:r>
              <a:rPr lang="en-US" dirty="0" smtClean="0"/>
              <a:t> </a:t>
            </a:r>
            <a:r>
              <a:rPr lang="en-US" dirty="0" err="1" smtClean="0"/>
              <a:t>dư</a:t>
            </a:r>
            <a:r>
              <a:rPr lang="en-US" dirty="0" smtClean="0"/>
              <a:t> </a:t>
            </a:r>
            <a:r>
              <a:rPr lang="en-US" dirty="0" err="1" smtClean="0"/>
              <a:t>của</a:t>
            </a:r>
            <a:r>
              <a:rPr lang="en-US" dirty="0" smtClean="0"/>
              <a:t> </a:t>
            </a:r>
            <a:r>
              <a:rPr lang="en-US" dirty="0" err="1" smtClean="0"/>
              <a:t>xã</a:t>
            </a:r>
            <a:r>
              <a:rPr lang="en-US" dirty="0" smtClean="0"/>
              <a:t> </a:t>
            </a:r>
            <a:r>
              <a:rPr lang="en-US" dirty="0" err="1" smtClean="0"/>
              <a:t>hội</a:t>
            </a:r>
            <a:r>
              <a:rPr lang="en-US" dirty="0" smtClean="0"/>
              <a:t> </a:t>
            </a:r>
            <a:r>
              <a:rPr lang="en-US" dirty="0" err="1" smtClean="0"/>
              <a:t>cũ</a:t>
            </a:r>
            <a:r>
              <a:rPr lang="en-US" dirty="0" smtClean="0"/>
              <a:t> </a:t>
            </a:r>
            <a:r>
              <a:rPr lang="en-US" dirty="0" err="1" smtClean="0"/>
              <a:t>nhưng</a:t>
            </a:r>
            <a:r>
              <a:rPr lang="en-US" dirty="0" smtClean="0"/>
              <a:t> XH XHCN </a:t>
            </a:r>
            <a:r>
              <a:rPr lang="en-US" dirty="0" err="1" smtClean="0"/>
              <a:t>không</a:t>
            </a:r>
            <a:r>
              <a:rPr lang="en-US" dirty="0" smtClean="0"/>
              <a:t> </a:t>
            </a:r>
            <a:r>
              <a:rPr lang="en-US" dirty="0" err="1" smtClean="0"/>
              <a:t>còn</a:t>
            </a:r>
            <a:r>
              <a:rPr lang="en-US" dirty="0" smtClean="0"/>
              <a:t> </a:t>
            </a:r>
            <a:r>
              <a:rPr lang="en-US" dirty="0" err="1" smtClean="0"/>
              <a:t>áp</a:t>
            </a:r>
            <a:r>
              <a:rPr lang="en-US" dirty="0" smtClean="0"/>
              <a:t> </a:t>
            </a:r>
            <a:r>
              <a:rPr lang="en-US" dirty="0" err="1" smtClean="0"/>
              <a:t>bức</a:t>
            </a:r>
            <a:r>
              <a:rPr lang="en-US" dirty="0" smtClean="0"/>
              <a:t>, </a:t>
            </a:r>
            <a:r>
              <a:rPr lang="en-US" dirty="0" err="1" smtClean="0"/>
              <a:t>bóc</a:t>
            </a:r>
            <a:r>
              <a:rPr lang="en-US" dirty="0" smtClean="0"/>
              <a:t> </a:t>
            </a:r>
            <a:r>
              <a:rPr lang="en-US" dirty="0" err="1" smtClean="0"/>
              <a:t>lột</a:t>
            </a:r>
            <a:r>
              <a:rPr lang="en-US" dirty="0" smtClean="0"/>
              <a:t>, </a:t>
            </a:r>
            <a:r>
              <a:rPr lang="en-US" dirty="0" err="1" smtClean="0"/>
              <a:t>xã</a:t>
            </a:r>
            <a:r>
              <a:rPr lang="en-US" dirty="0" smtClean="0"/>
              <a:t> </a:t>
            </a:r>
            <a:r>
              <a:rPr lang="en-US" dirty="0" err="1" smtClean="0"/>
              <a:t>hội</a:t>
            </a:r>
            <a:r>
              <a:rPr lang="en-US" dirty="0" smtClean="0"/>
              <a:t> do </a:t>
            </a:r>
            <a:r>
              <a:rPr lang="en-US" dirty="0" err="1" smtClean="0"/>
              <a:t>nhân</a:t>
            </a:r>
            <a:r>
              <a:rPr lang="en-US" dirty="0" smtClean="0"/>
              <a:t> </a:t>
            </a:r>
            <a:r>
              <a:rPr lang="en-US" dirty="0" err="1" smtClean="0"/>
              <a:t>dân</a:t>
            </a:r>
            <a:r>
              <a:rPr lang="en-US" dirty="0" smtClean="0"/>
              <a:t> </a:t>
            </a:r>
            <a:r>
              <a:rPr lang="en-US" dirty="0" err="1" smtClean="0"/>
              <a:t>lao</a:t>
            </a:r>
            <a:r>
              <a:rPr lang="en-US" dirty="0" smtClean="0"/>
              <a:t> </a:t>
            </a:r>
            <a:r>
              <a:rPr lang="en-US" dirty="0" err="1" smtClean="0"/>
              <a:t>động</a:t>
            </a:r>
            <a:r>
              <a:rPr lang="en-US" dirty="0" smtClean="0"/>
              <a:t> </a:t>
            </a:r>
            <a:r>
              <a:rPr lang="en-US" dirty="0" err="1" smtClean="0"/>
              <a:t>làm</a:t>
            </a:r>
            <a:r>
              <a:rPr lang="en-US" dirty="0" smtClean="0"/>
              <a:t> </a:t>
            </a:r>
            <a:r>
              <a:rPr lang="en-US" dirty="0" err="1" smtClean="0"/>
              <a:t>chủ</a:t>
            </a:r>
            <a:r>
              <a:rPr lang="en-US" dirty="0" smtClean="0"/>
              <a:t>, </a:t>
            </a:r>
            <a:r>
              <a:rPr lang="en-US" dirty="0" err="1" smtClean="0"/>
              <a:t>trong</a:t>
            </a:r>
            <a:r>
              <a:rPr lang="en-US" dirty="0" smtClean="0"/>
              <a:t> </a:t>
            </a:r>
            <a:r>
              <a:rPr lang="en-US" dirty="0" err="1" smtClean="0"/>
              <a:t>đó</a:t>
            </a:r>
            <a:r>
              <a:rPr lang="en-US" dirty="0" smtClean="0"/>
              <a:t> </a:t>
            </a:r>
            <a:r>
              <a:rPr lang="en-US" dirty="0" err="1" smtClean="0"/>
              <a:t>còn</a:t>
            </a:r>
            <a:r>
              <a:rPr lang="en-US" dirty="0" smtClean="0"/>
              <a:t> </a:t>
            </a:r>
            <a:r>
              <a:rPr lang="en-US" dirty="0" err="1" smtClean="0"/>
              <a:t>người</a:t>
            </a:r>
            <a:r>
              <a:rPr lang="en-US" dirty="0" smtClean="0"/>
              <a:t> </a:t>
            </a:r>
            <a:r>
              <a:rPr lang="en-US" dirty="0" err="1" smtClean="0"/>
              <a:t>sống</a:t>
            </a:r>
            <a:r>
              <a:rPr lang="en-US" dirty="0" smtClean="0"/>
              <a:t> </a:t>
            </a:r>
            <a:r>
              <a:rPr lang="en-US" dirty="0" err="1" smtClean="0"/>
              <a:t>ấm</a:t>
            </a:r>
            <a:r>
              <a:rPr lang="en-US" dirty="0" smtClean="0"/>
              <a:t> no, </a:t>
            </a:r>
            <a:r>
              <a:rPr lang="en-US" dirty="0" err="1" smtClean="0"/>
              <a:t>tự</a:t>
            </a:r>
            <a:r>
              <a:rPr lang="en-US" dirty="0" smtClean="0"/>
              <a:t> do, </a:t>
            </a:r>
            <a:r>
              <a:rPr lang="en-US" dirty="0" err="1" smtClean="0"/>
              <a:t>hạnh</a:t>
            </a:r>
            <a:r>
              <a:rPr lang="en-US" dirty="0" smtClean="0"/>
              <a:t> </a:t>
            </a:r>
            <a:r>
              <a:rPr lang="en-US" dirty="0" err="1" smtClean="0"/>
              <a:t>phúc</a:t>
            </a:r>
            <a:r>
              <a:rPr lang="en-US" dirty="0" smtClean="0"/>
              <a:t> , </a:t>
            </a:r>
            <a:r>
              <a:rPr lang="en-US" dirty="0" err="1" smtClean="0"/>
              <a:t>quyền</a:t>
            </a:r>
            <a:r>
              <a:rPr lang="en-US" dirty="0" smtClean="0"/>
              <a:t> </a:t>
            </a:r>
            <a:r>
              <a:rPr lang="en-US" dirty="0" err="1" smtClean="0"/>
              <a:t>lợi</a:t>
            </a:r>
            <a:r>
              <a:rPr lang="en-US" dirty="0" smtClean="0"/>
              <a:t> </a:t>
            </a:r>
            <a:r>
              <a:rPr lang="en-US" dirty="0" err="1" smtClean="0"/>
              <a:t>của</a:t>
            </a:r>
            <a:r>
              <a:rPr lang="en-US" dirty="0" smtClean="0"/>
              <a:t> </a:t>
            </a:r>
            <a:r>
              <a:rPr lang="en-US" dirty="0" err="1" smtClean="0"/>
              <a:t>cá</a:t>
            </a:r>
            <a:r>
              <a:rPr lang="en-US" dirty="0" smtClean="0"/>
              <a:t> </a:t>
            </a:r>
            <a:r>
              <a:rPr lang="en-US" dirty="0" err="1" smtClean="0"/>
              <a:t>nhân</a:t>
            </a:r>
            <a:r>
              <a:rPr lang="en-US" dirty="0" smtClean="0"/>
              <a:t> </a:t>
            </a:r>
            <a:r>
              <a:rPr lang="en-US" dirty="0" err="1" smtClean="0"/>
              <a:t>và</a:t>
            </a:r>
            <a:r>
              <a:rPr lang="en-US" dirty="0" smtClean="0"/>
              <a:t> </a:t>
            </a:r>
            <a:r>
              <a:rPr lang="en-US" dirty="0" err="1" smtClean="0"/>
              <a:t>tập</a:t>
            </a:r>
            <a:r>
              <a:rPr lang="en-US" dirty="0" smtClean="0"/>
              <a:t> </a:t>
            </a:r>
            <a:r>
              <a:rPr lang="en-US" dirty="0" err="1" smtClean="0"/>
              <a:t>thể</a:t>
            </a:r>
            <a:r>
              <a:rPr lang="en-US" dirty="0" smtClean="0"/>
              <a:t> </a:t>
            </a:r>
            <a:r>
              <a:rPr lang="en-US" dirty="0" err="1" smtClean="0"/>
              <a:t>vừa</a:t>
            </a:r>
            <a:r>
              <a:rPr lang="en-US" dirty="0" smtClean="0"/>
              <a:t> </a:t>
            </a:r>
            <a:r>
              <a:rPr lang="en-US" dirty="0" err="1" smtClean="0"/>
              <a:t>thống</a:t>
            </a:r>
            <a:r>
              <a:rPr lang="en-US" dirty="0" smtClean="0"/>
              <a:t> </a:t>
            </a:r>
            <a:r>
              <a:rPr lang="en-US" dirty="0" err="1" smtClean="0"/>
              <a:t>nhất</a:t>
            </a:r>
            <a:r>
              <a:rPr lang="en-US" dirty="0" smtClean="0"/>
              <a:t>, </a:t>
            </a:r>
            <a:r>
              <a:rPr lang="en-US" dirty="0" err="1" smtClean="0"/>
              <a:t>vừa</a:t>
            </a:r>
            <a:r>
              <a:rPr lang="en-US" dirty="0" smtClean="0"/>
              <a:t> </a:t>
            </a:r>
            <a:r>
              <a:rPr lang="en-US" dirty="0" err="1" smtClean="0"/>
              <a:t>gắn</a:t>
            </a:r>
            <a:r>
              <a:rPr lang="en-US" dirty="0" smtClean="0"/>
              <a:t> </a:t>
            </a:r>
            <a:r>
              <a:rPr lang="en-US" dirty="0" err="1" smtClean="0"/>
              <a:t>bó</a:t>
            </a:r>
            <a:r>
              <a:rPr lang="en-US" dirty="0" smtClean="0"/>
              <a:t> </a:t>
            </a:r>
            <a:r>
              <a:rPr lang="en-US" dirty="0" err="1" smtClean="0"/>
              <a:t>chặt</a:t>
            </a:r>
            <a:r>
              <a:rPr lang="en-US" dirty="0" smtClean="0"/>
              <a:t> </a:t>
            </a:r>
            <a:r>
              <a:rPr lang="en-US" dirty="0" err="1" smtClean="0"/>
              <a:t>chẽ</a:t>
            </a:r>
            <a:r>
              <a:rPr lang="en-US" dirty="0" smtClean="0"/>
              <a:t> </a:t>
            </a:r>
            <a:r>
              <a:rPr lang="en-US" dirty="0" err="1" smtClean="0"/>
              <a:t>với</a:t>
            </a:r>
            <a:r>
              <a:rPr lang="en-US" dirty="0" smtClean="0"/>
              <a:t> </a:t>
            </a:r>
            <a:r>
              <a:rPr lang="en-US" dirty="0" err="1" smtClean="0"/>
              <a:t>nhau</a:t>
            </a:r>
            <a:r>
              <a:rPr lang="en-US" dirty="0" smtClean="0"/>
              <a:t>.</a:t>
            </a:r>
            <a:endParaRPr lang="en-US" dirty="0"/>
          </a:p>
        </p:txBody>
      </p:sp>
      <p:pic>
        <p:nvPicPr>
          <p:cNvPr id="71682" name="Picture 2" descr="C:\Users\TitMit\Desktop\nam hoc 2020-2021\TT HCM- Hoang Hanh\download (5).jpg"/>
          <p:cNvPicPr>
            <a:picLocks noChangeAspect="1" noChangeArrowheads="1"/>
          </p:cNvPicPr>
          <p:nvPr/>
        </p:nvPicPr>
        <p:blipFill>
          <a:blip r:embed="rId2" cstate="print"/>
          <a:srcRect/>
          <a:stretch>
            <a:fillRect/>
          </a:stretch>
        </p:blipFill>
        <p:spPr bwMode="auto">
          <a:xfrm>
            <a:off x="6999890" y="4322214"/>
            <a:ext cx="4361793" cy="2089095"/>
          </a:xfrm>
          <a:prstGeom prst="rect">
            <a:avLst/>
          </a:prstGeom>
          <a:noFill/>
        </p:spPr>
      </p:pic>
      <p:pic>
        <p:nvPicPr>
          <p:cNvPr id="71683" name="Picture 3" descr="C:\Users\TitMit\Desktop\nam hoc 2020-2021\TT HCM- Hoang Hanh\download (4).jpg"/>
          <p:cNvPicPr>
            <a:picLocks noChangeAspect="1" noChangeArrowheads="1"/>
          </p:cNvPicPr>
          <p:nvPr/>
        </p:nvPicPr>
        <p:blipFill>
          <a:blip r:embed="rId3" cstate="print"/>
          <a:srcRect/>
          <a:stretch>
            <a:fillRect/>
          </a:stretch>
        </p:blipFill>
        <p:spPr bwMode="auto">
          <a:xfrm>
            <a:off x="7052441" y="1156138"/>
            <a:ext cx="4141076" cy="2974428"/>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6" name="Picture 6"/>
          <p:cNvPicPr>
            <a:picLocks noChangeAspect="1" noChangeArrowheads="1"/>
          </p:cNvPicPr>
          <p:nvPr/>
        </p:nvPicPr>
        <p:blipFill>
          <a:blip r:embed="rId2" cstate="print"/>
          <a:srcRect/>
          <a:stretch>
            <a:fillRect/>
          </a:stretch>
        </p:blipFill>
        <p:spPr bwMode="auto">
          <a:xfrm>
            <a:off x="7823200" y="2133600"/>
            <a:ext cx="4064000" cy="2286000"/>
          </a:xfrm>
          <a:prstGeom prst="rect">
            <a:avLst/>
          </a:prstGeom>
          <a:noFill/>
          <a:ln w="9525">
            <a:noFill/>
            <a:miter lim="800000"/>
            <a:headEnd/>
            <a:tailEnd/>
          </a:ln>
          <a:effectLst/>
        </p:spPr>
      </p:pic>
      <p:sp>
        <p:nvSpPr>
          <p:cNvPr id="97287" name="Rectangle 7"/>
          <p:cNvSpPr>
            <a:spLocks noChangeArrowheads="1"/>
          </p:cNvSpPr>
          <p:nvPr/>
        </p:nvSpPr>
        <p:spPr bwMode="auto">
          <a:xfrm>
            <a:off x="408790" y="2142505"/>
            <a:ext cx="6906409" cy="4081117"/>
          </a:xfrm>
          <a:prstGeom prst="rect">
            <a:avLst/>
          </a:prstGeom>
          <a:solidFill>
            <a:srgbClr val="FFFF66"/>
          </a:solidFill>
          <a:ln w="9525">
            <a:noFill/>
            <a:miter lim="800000"/>
            <a:headEnd/>
            <a:tailEnd/>
          </a:ln>
          <a:effectLst/>
        </p:spPr>
        <p:txBody>
          <a:bodyPr wrap="square" anchor="ctr">
            <a:spAutoFit/>
          </a:bodyPr>
          <a:lstStyle/>
          <a:p>
            <a:pPr algn="just">
              <a:lnSpc>
                <a:spcPct val="120000"/>
              </a:lnSpc>
            </a:pPr>
            <a:r>
              <a:rPr lang="en-US" sz="2400" dirty="0">
                <a:latin typeface="Times New Roman" pitchFamily="18" charset="0"/>
              </a:rPr>
              <a:t>“</a:t>
            </a:r>
            <a:r>
              <a:rPr lang="en-US" sz="2400" b="1" dirty="0" err="1">
                <a:latin typeface="Times New Roman" pitchFamily="18" charset="0"/>
              </a:rPr>
              <a:t>Chỉ</a:t>
            </a:r>
            <a:r>
              <a:rPr lang="en-US" sz="2400" b="1" dirty="0">
                <a:latin typeface="Times New Roman" pitchFamily="18" charset="0"/>
              </a:rPr>
              <a:t> </a:t>
            </a:r>
            <a:r>
              <a:rPr lang="en-US" sz="2400" b="1" dirty="0" err="1">
                <a:latin typeface="Times New Roman" pitchFamily="18" charset="0"/>
              </a:rPr>
              <a:t>có</a:t>
            </a:r>
            <a:r>
              <a:rPr lang="en-US" sz="2400" b="1" dirty="0">
                <a:latin typeface="Times New Roman" pitchFamily="18" charset="0"/>
              </a:rPr>
              <a:t> </a:t>
            </a:r>
            <a:r>
              <a:rPr lang="en-US" sz="2400" b="1" dirty="0" err="1">
                <a:latin typeface="Times New Roman" pitchFamily="18" charset="0"/>
              </a:rPr>
              <a:t>chủ</a:t>
            </a:r>
            <a:r>
              <a:rPr lang="en-US" sz="2400" b="1" dirty="0">
                <a:latin typeface="Times New Roman" pitchFamily="18" charset="0"/>
              </a:rPr>
              <a:t> </a:t>
            </a:r>
            <a:r>
              <a:rPr lang="en-US" sz="2400" b="1" dirty="0" err="1">
                <a:latin typeface="Times New Roman" pitchFamily="18" charset="0"/>
              </a:rPr>
              <a:t>nghĩa</a:t>
            </a:r>
            <a:r>
              <a:rPr lang="en-US" sz="2400" b="1" dirty="0">
                <a:latin typeface="Times New Roman" pitchFamily="18" charset="0"/>
              </a:rPr>
              <a:t> </a:t>
            </a:r>
            <a:r>
              <a:rPr lang="en-US" sz="2400" b="1" dirty="0" err="1">
                <a:latin typeface="Times New Roman" pitchFamily="18" charset="0"/>
              </a:rPr>
              <a:t>Cộng</a:t>
            </a:r>
            <a:r>
              <a:rPr lang="en-US" sz="2400" b="1" dirty="0">
                <a:latin typeface="Times New Roman" pitchFamily="18" charset="0"/>
              </a:rPr>
              <a:t> </a:t>
            </a:r>
            <a:r>
              <a:rPr lang="en-US" sz="2400" b="1" dirty="0" err="1">
                <a:latin typeface="Times New Roman" pitchFamily="18" charset="0"/>
              </a:rPr>
              <a:t>sản</a:t>
            </a:r>
            <a:r>
              <a:rPr lang="en-US" sz="2400" b="1" dirty="0">
                <a:latin typeface="Times New Roman" pitchFamily="18" charset="0"/>
              </a:rPr>
              <a:t> </a:t>
            </a:r>
            <a:r>
              <a:rPr lang="en-US" sz="2400" b="1" dirty="0" err="1">
                <a:latin typeface="Times New Roman" pitchFamily="18" charset="0"/>
              </a:rPr>
              <a:t>mới</a:t>
            </a:r>
            <a:r>
              <a:rPr lang="en-US" sz="2400" b="1" dirty="0">
                <a:latin typeface="Times New Roman" pitchFamily="18" charset="0"/>
              </a:rPr>
              <a:t> </a:t>
            </a:r>
            <a:r>
              <a:rPr lang="en-US" sz="2400" b="1" dirty="0" err="1">
                <a:latin typeface="Times New Roman" pitchFamily="18" charset="0"/>
              </a:rPr>
              <a:t>cứu</a:t>
            </a:r>
            <a:r>
              <a:rPr lang="en-US" sz="2400" b="1" dirty="0">
                <a:latin typeface="Times New Roman" pitchFamily="18" charset="0"/>
              </a:rPr>
              <a:t> </a:t>
            </a:r>
            <a:r>
              <a:rPr lang="en-US" sz="2400" b="1" dirty="0" err="1">
                <a:latin typeface="Times New Roman" pitchFamily="18" charset="0"/>
              </a:rPr>
              <a:t>nhân</a:t>
            </a:r>
            <a:r>
              <a:rPr lang="en-US" sz="2400" b="1" dirty="0">
                <a:latin typeface="Times New Roman" pitchFamily="18" charset="0"/>
              </a:rPr>
              <a:t> </a:t>
            </a:r>
            <a:r>
              <a:rPr lang="en-US" sz="2400" b="1" dirty="0" err="1">
                <a:latin typeface="Times New Roman" pitchFamily="18" charset="0"/>
              </a:rPr>
              <a:t>loại</a:t>
            </a:r>
            <a:r>
              <a:rPr lang="en-US" sz="2400" b="1" dirty="0">
                <a:latin typeface="Times New Roman" pitchFamily="18" charset="0"/>
              </a:rPr>
              <a:t>, </a:t>
            </a:r>
            <a:r>
              <a:rPr lang="en-US" sz="2400" b="1" dirty="0" err="1">
                <a:latin typeface="Times New Roman" pitchFamily="18" charset="0"/>
              </a:rPr>
              <a:t>đem</a:t>
            </a:r>
            <a:r>
              <a:rPr lang="en-US" sz="2400" b="1" dirty="0">
                <a:latin typeface="Times New Roman" pitchFamily="18" charset="0"/>
              </a:rPr>
              <a:t> </a:t>
            </a:r>
            <a:r>
              <a:rPr lang="en-US" sz="2400" b="1" dirty="0" err="1">
                <a:latin typeface="Times New Roman" pitchFamily="18" charset="0"/>
              </a:rPr>
              <a:t>lại</a:t>
            </a:r>
            <a:r>
              <a:rPr lang="en-US" sz="2400" b="1" dirty="0">
                <a:latin typeface="Times New Roman" pitchFamily="18" charset="0"/>
              </a:rPr>
              <a:t> </a:t>
            </a:r>
            <a:r>
              <a:rPr lang="en-US" sz="2400" b="1" dirty="0" err="1">
                <a:latin typeface="Times New Roman" pitchFamily="18" charset="0"/>
              </a:rPr>
              <a:t>cho</a:t>
            </a:r>
            <a:r>
              <a:rPr lang="en-US" sz="2400" b="1" dirty="0">
                <a:latin typeface="Times New Roman" pitchFamily="18" charset="0"/>
              </a:rPr>
              <a:t> </a:t>
            </a:r>
            <a:r>
              <a:rPr lang="en-US" sz="2400" b="1" dirty="0" err="1">
                <a:latin typeface="Times New Roman" pitchFamily="18" charset="0"/>
              </a:rPr>
              <a:t>mọi</a:t>
            </a:r>
            <a:r>
              <a:rPr lang="en-US" sz="2400" b="1" dirty="0">
                <a:latin typeface="Times New Roman" pitchFamily="18" charset="0"/>
              </a:rPr>
              <a:t> </a:t>
            </a:r>
            <a:r>
              <a:rPr lang="en-US" sz="2400" b="1" dirty="0" err="1">
                <a:latin typeface="Times New Roman" pitchFamily="18" charset="0"/>
              </a:rPr>
              <a:t>người</a:t>
            </a:r>
            <a:r>
              <a:rPr lang="en-US" sz="2400" b="1" dirty="0">
                <a:latin typeface="Times New Roman" pitchFamily="18" charset="0"/>
              </a:rPr>
              <a:t> </a:t>
            </a:r>
            <a:r>
              <a:rPr lang="en-US" sz="2400" b="1" dirty="0" err="1">
                <a:latin typeface="Times New Roman" pitchFamily="18" charset="0"/>
              </a:rPr>
              <a:t>không</a:t>
            </a:r>
            <a:r>
              <a:rPr lang="en-US" sz="2400" b="1" dirty="0">
                <a:latin typeface="Times New Roman" pitchFamily="18" charset="0"/>
              </a:rPr>
              <a:t> </a:t>
            </a:r>
            <a:r>
              <a:rPr lang="en-US" sz="2400" b="1" dirty="0" err="1">
                <a:latin typeface="Times New Roman" pitchFamily="18" charset="0"/>
              </a:rPr>
              <a:t>phân</a:t>
            </a:r>
            <a:r>
              <a:rPr lang="en-US" sz="2400" b="1" dirty="0">
                <a:latin typeface="Times New Roman" pitchFamily="18" charset="0"/>
              </a:rPr>
              <a:t> </a:t>
            </a:r>
            <a:r>
              <a:rPr lang="en-US" sz="2400" b="1" dirty="0" err="1">
                <a:latin typeface="Times New Roman" pitchFamily="18" charset="0"/>
              </a:rPr>
              <a:t>biệt</a:t>
            </a:r>
            <a:r>
              <a:rPr lang="en-US" sz="2400" b="1" dirty="0">
                <a:latin typeface="Times New Roman" pitchFamily="18" charset="0"/>
              </a:rPr>
              <a:t> </a:t>
            </a:r>
            <a:r>
              <a:rPr lang="en-US" sz="2400" b="1" dirty="0" err="1">
                <a:latin typeface="Times New Roman" pitchFamily="18" charset="0"/>
              </a:rPr>
              <a:t>chủng</a:t>
            </a:r>
            <a:r>
              <a:rPr lang="en-US" sz="2400" b="1" dirty="0">
                <a:latin typeface="Times New Roman" pitchFamily="18" charset="0"/>
              </a:rPr>
              <a:t> </a:t>
            </a:r>
            <a:r>
              <a:rPr lang="en-US" sz="2400" b="1" dirty="0" err="1">
                <a:latin typeface="Times New Roman" pitchFamily="18" charset="0"/>
              </a:rPr>
              <a:t>tộc</a:t>
            </a:r>
            <a:r>
              <a:rPr lang="en-US" sz="2400" b="1" dirty="0">
                <a:latin typeface="Times New Roman" pitchFamily="18" charset="0"/>
              </a:rPr>
              <a:t> </a:t>
            </a:r>
            <a:r>
              <a:rPr lang="en-US" sz="2400" b="1" dirty="0" err="1">
                <a:latin typeface="Times New Roman" pitchFamily="18" charset="0"/>
              </a:rPr>
              <a:t>và</a:t>
            </a:r>
            <a:r>
              <a:rPr lang="en-US" sz="2400" b="1" dirty="0">
                <a:latin typeface="Times New Roman" pitchFamily="18" charset="0"/>
              </a:rPr>
              <a:t> </a:t>
            </a:r>
            <a:r>
              <a:rPr lang="en-US" sz="2400" b="1" dirty="0" err="1">
                <a:latin typeface="Times New Roman" pitchFamily="18" charset="0"/>
              </a:rPr>
              <a:t>nguồn</a:t>
            </a:r>
            <a:r>
              <a:rPr lang="en-US" sz="2400" b="1" dirty="0">
                <a:latin typeface="Times New Roman" pitchFamily="18" charset="0"/>
              </a:rPr>
              <a:t> </a:t>
            </a:r>
            <a:r>
              <a:rPr lang="en-US" sz="2400" b="1" dirty="0" err="1">
                <a:latin typeface="Times New Roman" pitchFamily="18" charset="0"/>
              </a:rPr>
              <a:t>gốc</a:t>
            </a:r>
            <a:r>
              <a:rPr lang="en-US" sz="2400" b="1" dirty="0">
                <a:latin typeface="Times New Roman" pitchFamily="18" charset="0"/>
              </a:rPr>
              <a:t> </a:t>
            </a:r>
            <a:r>
              <a:rPr lang="en-US" sz="2400" b="1" dirty="0" err="1">
                <a:latin typeface="Times New Roman" pitchFamily="18" charset="0"/>
              </a:rPr>
              <a:t>tự</a:t>
            </a:r>
            <a:r>
              <a:rPr lang="en-US" sz="2400" b="1" dirty="0">
                <a:latin typeface="Times New Roman" pitchFamily="18" charset="0"/>
              </a:rPr>
              <a:t> do, </a:t>
            </a:r>
            <a:r>
              <a:rPr lang="en-US" sz="2400" b="1" dirty="0" err="1">
                <a:latin typeface="Times New Roman" pitchFamily="18" charset="0"/>
              </a:rPr>
              <a:t>bình</a:t>
            </a:r>
            <a:r>
              <a:rPr lang="en-US" sz="2400" b="1" dirty="0">
                <a:latin typeface="Times New Roman" pitchFamily="18" charset="0"/>
              </a:rPr>
              <a:t> </a:t>
            </a:r>
            <a:r>
              <a:rPr lang="en-US" sz="2400" b="1" dirty="0" err="1">
                <a:latin typeface="Times New Roman" pitchFamily="18" charset="0"/>
              </a:rPr>
              <a:t>đẳng</a:t>
            </a:r>
            <a:r>
              <a:rPr lang="en-US" sz="2400" b="1" dirty="0">
                <a:latin typeface="Times New Roman" pitchFamily="18" charset="0"/>
              </a:rPr>
              <a:t>, </a:t>
            </a:r>
            <a:r>
              <a:rPr lang="en-US" sz="2400" b="1" dirty="0" err="1">
                <a:latin typeface="Times New Roman" pitchFamily="18" charset="0"/>
              </a:rPr>
              <a:t>bác</a:t>
            </a:r>
            <a:r>
              <a:rPr lang="en-US" sz="2400" b="1" dirty="0">
                <a:latin typeface="Times New Roman" pitchFamily="18" charset="0"/>
              </a:rPr>
              <a:t> </a:t>
            </a:r>
            <a:r>
              <a:rPr lang="en-US" sz="2400" b="1" dirty="0" err="1">
                <a:latin typeface="Times New Roman" pitchFamily="18" charset="0"/>
              </a:rPr>
              <a:t>ái</a:t>
            </a:r>
            <a:r>
              <a:rPr lang="en-US" sz="2400" b="1" dirty="0">
                <a:latin typeface="Times New Roman" pitchFamily="18" charset="0"/>
              </a:rPr>
              <a:t>, </a:t>
            </a:r>
            <a:r>
              <a:rPr lang="en-US" sz="2400" b="1" dirty="0" err="1">
                <a:latin typeface="Times New Roman" pitchFamily="18" charset="0"/>
              </a:rPr>
              <a:t>đoàn</a:t>
            </a:r>
            <a:r>
              <a:rPr lang="en-US" sz="2400" b="1" dirty="0">
                <a:latin typeface="Times New Roman" pitchFamily="18" charset="0"/>
              </a:rPr>
              <a:t> </a:t>
            </a:r>
            <a:r>
              <a:rPr lang="en-US" sz="2400" b="1" dirty="0" err="1">
                <a:latin typeface="Times New Roman" pitchFamily="18" charset="0"/>
              </a:rPr>
              <a:t>kết</a:t>
            </a:r>
            <a:r>
              <a:rPr lang="en-US" sz="2400" b="1" dirty="0">
                <a:latin typeface="Times New Roman" pitchFamily="18" charset="0"/>
              </a:rPr>
              <a:t>, </a:t>
            </a:r>
            <a:r>
              <a:rPr lang="en-US" sz="2400" b="1" dirty="0" err="1">
                <a:latin typeface="Times New Roman" pitchFamily="18" charset="0"/>
              </a:rPr>
              <a:t>ấm</a:t>
            </a:r>
            <a:r>
              <a:rPr lang="en-US" sz="2400" b="1" dirty="0">
                <a:latin typeface="Times New Roman" pitchFamily="18" charset="0"/>
              </a:rPr>
              <a:t> no </a:t>
            </a:r>
            <a:r>
              <a:rPr lang="en-US" sz="2400" b="1" dirty="0" err="1">
                <a:latin typeface="Times New Roman" pitchFamily="18" charset="0"/>
              </a:rPr>
              <a:t>trên</a:t>
            </a:r>
            <a:r>
              <a:rPr lang="en-US" sz="2400" b="1" dirty="0">
                <a:latin typeface="Times New Roman" pitchFamily="18" charset="0"/>
              </a:rPr>
              <a:t> </a:t>
            </a:r>
            <a:r>
              <a:rPr lang="en-US" sz="2400" b="1" dirty="0" err="1">
                <a:latin typeface="Times New Roman" pitchFamily="18" charset="0"/>
              </a:rPr>
              <a:t>trái</a:t>
            </a:r>
            <a:r>
              <a:rPr lang="en-US" sz="2400" b="1" dirty="0">
                <a:latin typeface="Times New Roman" pitchFamily="18" charset="0"/>
              </a:rPr>
              <a:t> </a:t>
            </a:r>
            <a:r>
              <a:rPr lang="en-US" sz="2400" b="1" dirty="0" err="1">
                <a:latin typeface="Times New Roman" pitchFamily="18" charset="0"/>
              </a:rPr>
              <a:t>đất</a:t>
            </a:r>
            <a:r>
              <a:rPr lang="en-US" sz="2400" b="1" dirty="0">
                <a:latin typeface="Times New Roman" pitchFamily="18" charset="0"/>
              </a:rPr>
              <a:t>, </a:t>
            </a:r>
            <a:r>
              <a:rPr lang="en-US" sz="2400" b="1" dirty="0" err="1">
                <a:latin typeface="Times New Roman" pitchFamily="18" charset="0"/>
              </a:rPr>
              <a:t>việc</a:t>
            </a:r>
            <a:r>
              <a:rPr lang="en-US" sz="2400" b="1" dirty="0">
                <a:latin typeface="Times New Roman" pitchFamily="18" charset="0"/>
              </a:rPr>
              <a:t> </a:t>
            </a:r>
            <a:r>
              <a:rPr lang="en-US" sz="2400" b="1" dirty="0" err="1">
                <a:latin typeface="Times New Roman" pitchFamily="18" charset="0"/>
              </a:rPr>
              <a:t>làm</a:t>
            </a:r>
            <a:r>
              <a:rPr lang="en-US" sz="2400" b="1" dirty="0">
                <a:latin typeface="Times New Roman" pitchFamily="18" charset="0"/>
              </a:rPr>
              <a:t> </a:t>
            </a:r>
            <a:r>
              <a:rPr lang="en-US" sz="2400" b="1" dirty="0" err="1">
                <a:latin typeface="Times New Roman" pitchFamily="18" charset="0"/>
              </a:rPr>
              <a:t>cho</a:t>
            </a:r>
            <a:r>
              <a:rPr lang="en-US" sz="2400" b="1" dirty="0">
                <a:latin typeface="Times New Roman" pitchFamily="18" charset="0"/>
              </a:rPr>
              <a:t> </a:t>
            </a:r>
            <a:r>
              <a:rPr lang="en-US" sz="2400" b="1" dirty="0" err="1">
                <a:latin typeface="Times New Roman" pitchFamily="18" charset="0"/>
              </a:rPr>
              <a:t>mọi</a:t>
            </a:r>
            <a:r>
              <a:rPr lang="en-US" sz="2400" b="1" dirty="0">
                <a:latin typeface="Times New Roman" pitchFamily="18" charset="0"/>
              </a:rPr>
              <a:t> </a:t>
            </a:r>
            <a:r>
              <a:rPr lang="en-US" sz="2400" b="1" dirty="0" err="1">
                <a:latin typeface="Times New Roman" pitchFamily="18" charset="0"/>
              </a:rPr>
              <a:t>người</a:t>
            </a:r>
            <a:r>
              <a:rPr lang="en-US" sz="2400" b="1" dirty="0">
                <a:latin typeface="Times New Roman" pitchFamily="18" charset="0"/>
              </a:rPr>
              <a:t> </a:t>
            </a:r>
            <a:r>
              <a:rPr lang="en-US" sz="2400" b="1" dirty="0" err="1">
                <a:latin typeface="Times New Roman" pitchFamily="18" charset="0"/>
              </a:rPr>
              <a:t>và</a:t>
            </a:r>
            <a:r>
              <a:rPr lang="en-US" sz="2400" b="1" dirty="0">
                <a:latin typeface="Times New Roman" pitchFamily="18" charset="0"/>
              </a:rPr>
              <a:t> </a:t>
            </a:r>
            <a:r>
              <a:rPr lang="en-US" sz="2400" b="1" dirty="0" err="1">
                <a:latin typeface="Times New Roman" pitchFamily="18" charset="0"/>
              </a:rPr>
              <a:t>vì</a:t>
            </a:r>
            <a:r>
              <a:rPr lang="en-US" sz="2400" b="1" dirty="0">
                <a:latin typeface="Times New Roman" pitchFamily="18" charset="0"/>
              </a:rPr>
              <a:t> </a:t>
            </a:r>
            <a:r>
              <a:rPr lang="en-US" sz="2400" b="1" dirty="0" err="1">
                <a:latin typeface="Times New Roman" pitchFamily="18" charset="0"/>
              </a:rPr>
              <a:t>mọi</a:t>
            </a:r>
            <a:r>
              <a:rPr lang="en-US" sz="2400" b="1" dirty="0">
                <a:latin typeface="Times New Roman" pitchFamily="18" charset="0"/>
              </a:rPr>
              <a:t> </a:t>
            </a:r>
            <a:r>
              <a:rPr lang="en-US" sz="2400" b="1" dirty="0" err="1">
                <a:latin typeface="Times New Roman" pitchFamily="18" charset="0"/>
              </a:rPr>
              <a:t>người</a:t>
            </a:r>
            <a:r>
              <a:rPr lang="en-US" sz="2400" b="1" dirty="0">
                <a:latin typeface="Times New Roman" pitchFamily="18" charset="0"/>
              </a:rPr>
              <a:t>, </a:t>
            </a:r>
            <a:r>
              <a:rPr lang="en-US" sz="2400" b="1" dirty="0" err="1">
                <a:latin typeface="Times New Roman" pitchFamily="18" charset="0"/>
              </a:rPr>
              <a:t>niềm</a:t>
            </a:r>
            <a:r>
              <a:rPr lang="en-US" sz="2400" b="1" dirty="0">
                <a:latin typeface="Times New Roman" pitchFamily="18" charset="0"/>
              </a:rPr>
              <a:t> </a:t>
            </a:r>
            <a:r>
              <a:rPr lang="en-US" sz="2400" b="1" dirty="0" err="1">
                <a:latin typeface="Times New Roman" pitchFamily="18" charset="0"/>
              </a:rPr>
              <a:t>vui</a:t>
            </a:r>
            <a:r>
              <a:rPr lang="en-US" sz="2400" b="1" dirty="0">
                <a:latin typeface="Times New Roman" pitchFamily="18" charset="0"/>
              </a:rPr>
              <a:t>, </a:t>
            </a:r>
            <a:r>
              <a:rPr lang="en-US" sz="2400" b="1" dirty="0" err="1">
                <a:latin typeface="Times New Roman" pitchFamily="18" charset="0"/>
              </a:rPr>
              <a:t>hòa</a:t>
            </a:r>
            <a:r>
              <a:rPr lang="en-US" sz="2400" b="1" dirty="0">
                <a:latin typeface="Times New Roman" pitchFamily="18" charset="0"/>
              </a:rPr>
              <a:t> </a:t>
            </a:r>
            <a:r>
              <a:rPr lang="en-US" sz="2400" b="1" dirty="0" err="1">
                <a:latin typeface="Times New Roman" pitchFamily="18" charset="0"/>
              </a:rPr>
              <a:t>bình</a:t>
            </a:r>
            <a:r>
              <a:rPr lang="en-US" sz="2400" b="1" dirty="0">
                <a:latin typeface="Times New Roman" pitchFamily="18" charset="0"/>
              </a:rPr>
              <a:t>, </a:t>
            </a:r>
            <a:r>
              <a:rPr lang="en-US" sz="2400" b="1" dirty="0" err="1">
                <a:latin typeface="Times New Roman" pitchFamily="18" charset="0"/>
              </a:rPr>
              <a:t>hạnh</a:t>
            </a:r>
            <a:r>
              <a:rPr lang="en-US" sz="2400" b="1" dirty="0">
                <a:latin typeface="Times New Roman" pitchFamily="18" charset="0"/>
              </a:rPr>
              <a:t> </a:t>
            </a:r>
            <a:r>
              <a:rPr lang="en-US" sz="2400" b="1" dirty="0" err="1">
                <a:latin typeface="Times New Roman" pitchFamily="18" charset="0"/>
              </a:rPr>
              <a:t>phúc</a:t>
            </a:r>
            <a:r>
              <a:rPr lang="en-US" sz="2400" b="1" dirty="0">
                <a:latin typeface="Times New Roman" pitchFamily="18" charset="0"/>
              </a:rPr>
              <a:t>, </a:t>
            </a:r>
            <a:r>
              <a:rPr lang="en-US" sz="2400" b="1" dirty="0" err="1">
                <a:latin typeface="Times New Roman" pitchFamily="18" charset="0"/>
              </a:rPr>
              <a:t>nói</a:t>
            </a:r>
            <a:r>
              <a:rPr lang="en-US" sz="2400" b="1" dirty="0">
                <a:latin typeface="Times New Roman" pitchFamily="18" charset="0"/>
              </a:rPr>
              <a:t> </a:t>
            </a:r>
            <a:r>
              <a:rPr lang="en-US" sz="2400" b="1" dirty="0" err="1">
                <a:latin typeface="Times New Roman" pitchFamily="18" charset="0"/>
              </a:rPr>
              <a:t>tóm</a:t>
            </a:r>
            <a:r>
              <a:rPr lang="en-US" sz="2400" b="1" dirty="0">
                <a:latin typeface="Times New Roman" pitchFamily="18" charset="0"/>
              </a:rPr>
              <a:t> </a:t>
            </a:r>
            <a:r>
              <a:rPr lang="en-US" sz="2400" b="1" dirty="0" err="1">
                <a:latin typeface="Times New Roman" pitchFamily="18" charset="0"/>
              </a:rPr>
              <a:t>lại</a:t>
            </a:r>
            <a:r>
              <a:rPr lang="en-US" sz="2400" b="1" dirty="0">
                <a:latin typeface="Times New Roman" pitchFamily="18" charset="0"/>
              </a:rPr>
              <a:t> </a:t>
            </a:r>
            <a:r>
              <a:rPr lang="en-US" sz="2400" b="1" dirty="0" err="1">
                <a:latin typeface="Times New Roman" pitchFamily="18" charset="0"/>
              </a:rPr>
              <a:t>là</a:t>
            </a:r>
            <a:r>
              <a:rPr lang="en-US" sz="2400" b="1" dirty="0">
                <a:latin typeface="Times New Roman" pitchFamily="18" charset="0"/>
              </a:rPr>
              <a:t> </a:t>
            </a:r>
            <a:r>
              <a:rPr lang="en-US" sz="2400" b="1" dirty="0" err="1">
                <a:latin typeface="Times New Roman" pitchFamily="18" charset="0"/>
              </a:rPr>
              <a:t>nền</a:t>
            </a:r>
            <a:r>
              <a:rPr lang="en-US" sz="2400" b="1" dirty="0">
                <a:latin typeface="Times New Roman" pitchFamily="18" charset="0"/>
              </a:rPr>
              <a:t> </a:t>
            </a:r>
            <a:r>
              <a:rPr lang="en-US" sz="2400" b="1" dirty="0" err="1">
                <a:latin typeface="Times New Roman" pitchFamily="18" charset="0"/>
              </a:rPr>
              <a:t>cộng</a:t>
            </a:r>
            <a:r>
              <a:rPr lang="en-US" sz="2400" b="1" dirty="0">
                <a:latin typeface="Times New Roman" pitchFamily="18" charset="0"/>
              </a:rPr>
              <a:t> </a:t>
            </a:r>
            <a:r>
              <a:rPr lang="en-US" sz="2400" b="1" dirty="0" err="1">
                <a:latin typeface="Times New Roman" pitchFamily="18" charset="0"/>
              </a:rPr>
              <a:t>hòa</a:t>
            </a:r>
            <a:r>
              <a:rPr lang="en-US" sz="2400" b="1" dirty="0">
                <a:latin typeface="Times New Roman" pitchFamily="18" charset="0"/>
              </a:rPr>
              <a:t> </a:t>
            </a:r>
            <a:r>
              <a:rPr lang="en-US" sz="2400" b="1" dirty="0" err="1">
                <a:latin typeface="Times New Roman" pitchFamily="18" charset="0"/>
              </a:rPr>
              <a:t>thế</a:t>
            </a:r>
            <a:r>
              <a:rPr lang="en-US" sz="2400" b="1" dirty="0">
                <a:latin typeface="Times New Roman" pitchFamily="18" charset="0"/>
              </a:rPr>
              <a:t> </a:t>
            </a:r>
            <a:r>
              <a:rPr lang="en-US" sz="2400" b="1" dirty="0" err="1">
                <a:latin typeface="Times New Roman" pitchFamily="18" charset="0"/>
              </a:rPr>
              <a:t>giới</a:t>
            </a:r>
            <a:r>
              <a:rPr lang="en-US" sz="2400" b="1" dirty="0">
                <a:latin typeface="Times New Roman" pitchFamily="18" charset="0"/>
              </a:rPr>
              <a:t> </a:t>
            </a:r>
            <a:r>
              <a:rPr lang="en-US" sz="2400" b="1" dirty="0" err="1">
                <a:latin typeface="Times New Roman" pitchFamily="18" charset="0"/>
              </a:rPr>
              <a:t>chân</a:t>
            </a:r>
            <a:r>
              <a:rPr lang="en-US" sz="2400" b="1" dirty="0">
                <a:latin typeface="Times New Roman" pitchFamily="18" charset="0"/>
              </a:rPr>
              <a:t> </a:t>
            </a:r>
            <a:r>
              <a:rPr lang="en-US" sz="2400" b="1" dirty="0" err="1">
                <a:latin typeface="Times New Roman" pitchFamily="18" charset="0"/>
              </a:rPr>
              <a:t>chính</a:t>
            </a:r>
            <a:r>
              <a:rPr lang="en-US" sz="2400" b="1" dirty="0">
                <a:latin typeface="Times New Roman" pitchFamily="18" charset="0"/>
              </a:rPr>
              <a:t>, </a:t>
            </a:r>
            <a:r>
              <a:rPr lang="en-US" sz="2400" b="1" dirty="0" err="1">
                <a:latin typeface="Times New Roman" pitchFamily="18" charset="0"/>
              </a:rPr>
              <a:t>xóa</a:t>
            </a:r>
            <a:r>
              <a:rPr lang="en-US" sz="2400" b="1" dirty="0">
                <a:latin typeface="Times New Roman" pitchFamily="18" charset="0"/>
              </a:rPr>
              <a:t> </a:t>
            </a:r>
            <a:r>
              <a:rPr lang="en-US" sz="2400" b="1" dirty="0" err="1">
                <a:latin typeface="Times New Roman" pitchFamily="18" charset="0"/>
              </a:rPr>
              <a:t>bỏ</a:t>
            </a:r>
            <a:r>
              <a:rPr lang="en-US" sz="2400" b="1" dirty="0">
                <a:latin typeface="Times New Roman" pitchFamily="18" charset="0"/>
              </a:rPr>
              <a:t> </a:t>
            </a:r>
            <a:r>
              <a:rPr lang="en-US" sz="2400" b="1" dirty="0" err="1">
                <a:latin typeface="Times New Roman" pitchFamily="18" charset="0"/>
              </a:rPr>
              <a:t>những</a:t>
            </a:r>
            <a:r>
              <a:rPr lang="en-US" sz="2400" b="1" dirty="0">
                <a:latin typeface="Times New Roman" pitchFamily="18" charset="0"/>
              </a:rPr>
              <a:t> </a:t>
            </a:r>
            <a:r>
              <a:rPr lang="en-US" sz="2400" b="1" dirty="0" err="1">
                <a:latin typeface="Times New Roman" pitchFamily="18" charset="0"/>
              </a:rPr>
              <a:t>biên</a:t>
            </a:r>
            <a:r>
              <a:rPr lang="en-US" sz="2400" b="1" dirty="0">
                <a:latin typeface="Times New Roman" pitchFamily="18" charset="0"/>
              </a:rPr>
              <a:t> </a:t>
            </a:r>
            <a:r>
              <a:rPr lang="en-US" sz="2400" b="1" dirty="0" err="1">
                <a:latin typeface="Times New Roman" pitchFamily="18" charset="0"/>
              </a:rPr>
              <a:t>giới</a:t>
            </a:r>
            <a:r>
              <a:rPr lang="en-US" sz="2400" b="1" dirty="0">
                <a:latin typeface="Times New Roman" pitchFamily="18" charset="0"/>
              </a:rPr>
              <a:t> </a:t>
            </a:r>
            <a:r>
              <a:rPr lang="en-US" sz="2400" b="1" dirty="0" err="1">
                <a:latin typeface="Times New Roman" pitchFamily="18" charset="0"/>
              </a:rPr>
              <a:t>tư</a:t>
            </a:r>
            <a:r>
              <a:rPr lang="en-US" sz="2400" b="1" dirty="0">
                <a:latin typeface="Times New Roman" pitchFamily="18" charset="0"/>
              </a:rPr>
              <a:t> </a:t>
            </a:r>
            <a:r>
              <a:rPr lang="en-US" sz="2400" b="1" dirty="0" err="1">
                <a:latin typeface="Times New Roman" pitchFamily="18" charset="0"/>
              </a:rPr>
              <a:t>bản</a:t>
            </a:r>
            <a:r>
              <a:rPr lang="en-US" sz="2400" b="1" dirty="0">
                <a:latin typeface="Times New Roman" pitchFamily="18" charset="0"/>
              </a:rPr>
              <a:t> </a:t>
            </a:r>
            <a:r>
              <a:rPr lang="en-US" sz="2400" b="1" dirty="0" err="1">
                <a:latin typeface="Times New Roman" pitchFamily="18" charset="0"/>
              </a:rPr>
              <a:t>chủ</a:t>
            </a:r>
            <a:r>
              <a:rPr lang="en-US" sz="2400" b="1" dirty="0">
                <a:latin typeface="Times New Roman" pitchFamily="18" charset="0"/>
              </a:rPr>
              <a:t> </a:t>
            </a:r>
            <a:r>
              <a:rPr lang="en-US" sz="2400" b="1" dirty="0" err="1">
                <a:latin typeface="Times New Roman" pitchFamily="18" charset="0"/>
              </a:rPr>
              <a:t>nghĩa</a:t>
            </a:r>
            <a:r>
              <a:rPr lang="en-US" sz="2400" b="1" dirty="0">
                <a:latin typeface="Times New Roman" pitchFamily="18" charset="0"/>
              </a:rPr>
              <a:t> </a:t>
            </a:r>
            <a:r>
              <a:rPr lang="en-US" sz="2400" b="1" dirty="0" err="1">
                <a:latin typeface="Times New Roman" pitchFamily="18" charset="0"/>
              </a:rPr>
              <a:t>cho</a:t>
            </a:r>
            <a:r>
              <a:rPr lang="en-US" sz="2400" b="1" dirty="0">
                <a:latin typeface="Times New Roman" pitchFamily="18" charset="0"/>
              </a:rPr>
              <a:t> </a:t>
            </a:r>
            <a:r>
              <a:rPr lang="en-US" sz="2400" b="1" dirty="0" err="1">
                <a:latin typeface="Times New Roman" pitchFamily="18" charset="0"/>
              </a:rPr>
              <a:t>đến</a:t>
            </a:r>
            <a:r>
              <a:rPr lang="en-US" sz="2400" b="1" dirty="0">
                <a:latin typeface="Times New Roman" pitchFamily="18" charset="0"/>
              </a:rPr>
              <a:t> nay </a:t>
            </a:r>
            <a:r>
              <a:rPr lang="en-US" sz="2400" b="1" dirty="0" err="1">
                <a:latin typeface="Times New Roman" pitchFamily="18" charset="0"/>
              </a:rPr>
              <a:t>chỉ</a:t>
            </a:r>
            <a:r>
              <a:rPr lang="en-US" sz="2400" b="1" dirty="0">
                <a:latin typeface="Times New Roman" pitchFamily="18" charset="0"/>
              </a:rPr>
              <a:t> </a:t>
            </a:r>
            <a:r>
              <a:rPr lang="en-US" sz="2400" b="1" dirty="0" err="1">
                <a:latin typeface="Times New Roman" pitchFamily="18" charset="0"/>
              </a:rPr>
              <a:t>là</a:t>
            </a:r>
            <a:r>
              <a:rPr lang="en-US" sz="2400" b="1" dirty="0">
                <a:latin typeface="Times New Roman" pitchFamily="18" charset="0"/>
              </a:rPr>
              <a:t> </a:t>
            </a:r>
            <a:r>
              <a:rPr lang="en-US" sz="2400" b="1" dirty="0" err="1">
                <a:latin typeface="Times New Roman" pitchFamily="18" charset="0"/>
              </a:rPr>
              <a:t>những</a:t>
            </a:r>
            <a:r>
              <a:rPr lang="en-US" sz="2400" b="1" dirty="0">
                <a:latin typeface="Times New Roman" pitchFamily="18" charset="0"/>
              </a:rPr>
              <a:t> </a:t>
            </a:r>
            <a:r>
              <a:rPr lang="en-US" sz="2400" b="1" dirty="0" err="1">
                <a:latin typeface="Times New Roman" pitchFamily="18" charset="0"/>
              </a:rPr>
              <a:t>bức</a:t>
            </a:r>
            <a:r>
              <a:rPr lang="en-US" sz="2400" b="1" dirty="0">
                <a:latin typeface="Times New Roman" pitchFamily="18" charset="0"/>
              </a:rPr>
              <a:t> </a:t>
            </a:r>
            <a:r>
              <a:rPr lang="en-US" sz="2400" b="1" dirty="0" err="1">
                <a:latin typeface="Times New Roman" pitchFamily="18" charset="0"/>
              </a:rPr>
              <a:t>tường</a:t>
            </a:r>
            <a:r>
              <a:rPr lang="en-US" sz="2400" b="1" dirty="0">
                <a:latin typeface="Times New Roman" pitchFamily="18" charset="0"/>
              </a:rPr>
              <a:t> </a:t>
            </a:r>
            <a:r>
              <a:rPr lang="en-US" sz="2400" b="1" dirty="0" err="1">
                <a:latin typeface="Times New Roman" pitchFamily="18" charset="0"/>
              </a:rPr>
              <a:t>dài</a:t>
            </a:r>
            <a:r>
              <a:rPr lang="en-US" sz="2400" b="1" dirty="0">
                <a:latin typeface="Times New Roman" pitchFamily="18" charset="0"/>
              </a:rPr>
              <a:t> </a:t>
            </a:r>
            <a:r>
              <a:rPr lang="en-US" sz="2400" b="1" dirty="0" err="1">
                <a:latin typeface="Times New Roman" pitchFamily="18" charset="0"/>
              </a:rPr>
              <a:t>ngăn</a:t>
            </a:r>
            <a:r>
              <a:rPr lang="en-US" sz="2400" b="1" dirty="0">
                <a:latin typeface="Times New Roman" pitchFamily="18" charset="0"/>
              </a:rPr>
              <a:t> </a:t>
            </a:r>
            <a:r>
              <a:rPr lang="en-US" sz="2400" b="1" dirty="0" err="1">
                <a:latin typeface="Times New Roman" pitchFamily="18" charset="0"/>
              </a:rPr>
              <a:t>cản</a:t>
            </a:r>
            <a:r>
              <a:rPr lang="en-US" sz="2400" b="1" dirty="0">
                <a:latin typeface="Times New Roman" pitchFamily="18" charset="0"/>
              </a:rPr>
              <a:t> </a:t>
            </a:r>
            <a:r>
              <a:rPr lang="en-US" sz="2400" b="1" dirty="0" err="1">
                <a:latin typeface="Times New Roman" pitchFamily="18" charset="0"/>
              </a:rPr>
              <a:t>người</a:t>
            </a:r>
            <a:r>
              <a:rPr lang="en-US" sz="2400" b="1" dirty="0">
                <a:latin typeface="Times New Roman" pitchFamily="18" charset="0"/>
              </a:rPr>
              <a:t> </a:t>
            </a:r>
            <a:r>
              <a:rPr lang="en-US" sz="2400" b="1" dirty="0" err="1">
                <a:latin typeface="Times New Roman" pitchFamily="18" charset="0"/>
              </a:rPr>
              <a:t>lao</a:t>
            </a:r>
            <a:r>
              <a:rPr lang="en-US" sz="2400" b="1" dirty="0">
                <a:latin typeface="Times New Roman" pitchFamily="18" charset="0"/>
              </a:rPr>
              <a:t> </a:t>
            </a:r>
            <a:r>
              <a:rPr lang="en-US" sz="2400" b="1" dirty="0" err="1">
                <a:latin typeface="Times New Roman" pitchFamily="18" charset="0"/>
              </a:rPr>
              <a:t>động</a:t>
            </a:r>
            <a:r>
              <a:rPr lang="en-US" sz="2400" b="1" dirty="0">
                <a:latin typeface="Times New Roman" pitchFamily="18" charset="0"/>
              </a:rPr>
              <a:t> </a:t>
            </a:r>
            <a:r>
              <a:rPr lang="en-US" sz="2400" b="1" dirty="0" err="1">
                <a:latin typeface="Times New Roman" pitchFamily="18" charset="0"/>
              </a:rPr>
              <a:t>trên</a:t>
            </a:r>
            <a:r>
              <a:rPr lang="en-US" sz="2400" b="1" dirty="0">
                <a:latin typeface="Times New Roman" pitchFamily="18" charset="0"/>
              </a:rPr>
              <a:t> </a:t>
            </a:r>
            <a:r>
              <a:rPr lang="en-US" sz="2400" b="1" dirty="0" err="1">
                <a:latin typeface="Times New Roman" pitchFamily="18" charset="0"/>
              </a:rPr>
              <a:t>thế</a:t>
            </a:r>
            <a:r>
              <a:rPr lang="en-US" sz="2400" b="1" dirty="0">
                <a:latin typeface="Times New Roman" pitchFamily="18" charset="0"/>
              </a:rPr>
              <a:t> </a:t>
            </a:r>
            <a:r>
              <a:rPr lang="en-US" sz="2400" b="1" dirty="0" err="1">
                <a:latin typeface="Times New Roman" pitchFamily="18" charset="0"/>
              </a:rPr>
              <a:t>giới</a:t>
            </a:r>
            <a:r>
              <a:rPr lang="en-US" sz="2400" b="1" dirty="0">
                <a:latin typeface="Times New Roman" pitchFamily="18" charset="0"/>
              </a:rPr>
              <a:t> </a:t>
            </a:r>
            <a:r>
              <a:rPr lang="en-US" sz="2400" b="1" dirty="0" err="1">
                <a:latin typeface="Times New Roman" pitchFamily="18" charset="0"/>
              </a:rPr>
              <a:t>hiểu</a:t>
            </a:r>
            <a:r>
              <a:rPr lang="en-US" sz="2400" b="1" dirty="0">
                <a:latin typeface="Times New Roman" pitchFamily="18" charset="0"/>
              </a:rPr>
              <a:t> </a:t>
            </a:r>
            <a:r>
              <a:rPr lang="en-US" sz="2400" b="1" dirty="0" err="1">
                <a:latin typeface="Times New Roman" pitchFamily="18" charset="0"/>
              </a:rPr>
              <a:t>nhau</a:t>
            </a:r>
            <a:r>
              <a:rPr lang="en-US" sz="2400" b="1" dirty="0">
                <a:latin typeface="Times New Roman" pitchFamily="18" charset="0"/>
              </a:rPr>
              <a:t> </a:t>
            </a:r>
            <a:r>
              <a:rPr lang="en-US" sz="2400" b="1" dirty="0" err="1">
                <a:latin typeface="Times New Roman" pitchFamily="18" charset="0"/>
              </a:rPr>
              <a:t>và</a:t>
            </a:r>
            <a:r>
              <a:rPr lang="en-US" sz="2400" b="1" dirty="0">
                <a:latin typeface="Times New Roman" pitchFamily="18" charset="0"/>
              </a:rPr>
              <a:t> </a:t>
            </a:r>
            <a:r>
              <a:rPr lang="en-US" sz="2400" b="1" dirty="0" err="1">
                <a:latin typeface="Times New Roman" pitchFamily="18" charset="0"/>
              </a:rPr>
              <a:t>thương</a:t>
            </a:r>
            <a:r>
              <a:rPr lang="en-US" sz="2400" b="1" dirty="0">
                <a:latin typeface="Times New Roman" pitchFamily="18" charset="0"/>
              </a:rPr>
              <a:t> </a:t>
            </a:r>
            <a:r>
              <a:rPr lang="en-US" sz="2400" b="1" dirty="0" err="1">
                <a:latin typeface="Times New Roman" pitchFamily="18" charset="0"/>
              </a:rPr>
              <a:t>yêu</a:t>
            </a:r>
            <a:r>
              <a:rPr lang="en-US" sz="2400" b="1" dirty="0">
                <a:latin typeface="Times New Roman" pitchFamily="18" charset="0"/>
              </a:rPr>
              <a:t> </a:t>
            </a:r>
            <a:r>
              <a:rPr lang="en-US" sz="2400" b="1" dirty="0" err="1">
                <a:latin typeface="Times New Roman" pitchFamily="18" charset="0"/>
              </a:rPr>
              <a:t>nhau</a:t>
            </a:r>
            <a:r>
              <a:rPr lang="en-US" sz="2400" b="1" dirty="0">
                <a:latin typeface="Times New Roman" pitchFamily="18" charset="0"/>
              </a:rPr>
              <a:t>”. </a:t>
            </a:r>
          </a:p>
        </p:txBody>
      </p:sp>
      <p:sp>
        <p:nvSpPr>
          <p:cNvPr id="97288" name="Text Box 8"/>
          <p:cNvSpPr txBox="1">
            <a:spLocks noChangeArrowheads="1"/>
          </p:cNvSpPr>
          <p:nvPr/>
        </p:nvSpPr>
        <p:spPr bwMode="auto">
          <a:xfrm>
            <a:off x="7416800" y="4876801"/>
            <a:ext cx="5080000" cy="366713"/>
          </a:xfrm>
          <a:prstGeom prst="rect">
            <a:avLst/>
          </a:prstGeom>
          <a:noFill/>
          <a:ln w="9525">
            <a:noFill/>
            <a:miter lim="800000"/>
            <a:headEnd/>
            <a:tailEnd/>
          </a:ln>
          <a:effectLst/>
        </p:spPr>
        <p:txBody>
          <a:bodyPr>
            <a:spAutoFit/>
          </a:bodyPr>
          <a:lstStyle/>
          <a:p>
            <a:pPr>
              <a:spcBef>
                <a:spcPct val="50000"/>
              </a:spcBef>
            </a:pPr>
            <a:r>
              <a:rPr lang="en-US" sz="1800" b="1">
                <a:solidFill>
                  <a:srgbClr val="0000FF"/>
                </a:solidFill>
                <a:latin typeface="Times New Roman" pitchFamily="18" charset="0"/>
              </a:rPr>
              <a:t>Hồ Chí Minh: Toàn tập, t.1, tr. 461</a:t>
            </a:r>
          </a:p>
        </p:txBody>
      </p:sp>
      <p:sp>
        <p:nvSpPr>
          <p:cNvPr id="9" name="TextBox 8"/>
          <p:cNvSpPr txBox="1"/>
          <p:nvPr/>
        </p:nvSpPr>
        <p:spPr>
          <a:xfrm>
            <a:off x="2108499" y="742278"/>
            <a:ext cx="9219303"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b, </a:t>
            </a:r>
            <a:r>
              <a:rPr lang="en-US" sz="2800" b="1" dirty="0" err="1" smtClean="0">
                <a:latin typeface="Times New Roman" pitchFamily="18" charset="0"/>
                <a:cs typeface="Times New Roman" pitchFamily="18" charset="0"/>
              </a:rPr>
              <a:t>Tiến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lên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chủ</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nghĩa</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xã</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hội</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là</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một</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tất</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yếu</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khách</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quan</a:t>
            </a:r>
            <a:endParaRPr lang="en-US" sz="2800"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0540" y="426968"/>
            <a:ext cx="9219303"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c, </a:t>
            </a:r>
            <a:r>
              <a:rPr lang="en-US" sz="2800" b="1" dirty="0" err="1" smtClean="0">
                <a:latin typeface="Times New Roman" pitchFamily="18" charset="0"/>
                <a:cs typeface="Times New Roman" pitchFamily="18" charset="0"/>
              </a:rPr>
              <a:t>Một</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số</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đặc</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trưng</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cơ</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bản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của</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chủ</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nghĩa</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xã</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hội</a:t>
            </a:r>
            <a:r>
              <a:rPr lang="en-US" sz="2800" b="1" dirty="0" smtClean="0">
                <a:latin typeface="Times New Roman" pitchFamily="18" charset="0"/>
                <a:cs typeface="Times New Roman" pitchFamily="18" charset="0"/>
              </a:rPr>
              <a:t> </a:t>
            </a:r>
            <a:endParaRPr lang="en-US" sz="2800" b="1" dirty="0">
              <a:latin typeface="Times New Roman" pitchFamily="18" charset="0"/>
              <a:cs typeface="Times New Roman" pitchFamily="18" charset="0"/>
            </a:endParaRPr>
          </a:p>
        </p:txBody>
      </p:sp>
      <p:grpSp>
        <p:nvGrpSpPr>
          <p:cNvPr id="52" name="Group 51"/>
          <p:cNvGrpSpPr/>
          <p:nvPr/>
        </p:nvGrpSpPr>
        <p:grpSpPr>
          <a:xfrm>
            <a:off x="362606" y="1608084"/>
            <a:ext cx="11398470" cy="3379077"/>
            <a:chOff x="362606" y="1608084"/>
            <a:chExt cx="11398470" cy="3379077"/>
          </a:xfrm>
        </p:grpSpPr>
        <p:sp>
          <p:nvSpPr>
            <p:cNvPr id="23" name="Rectangle 22"/>
            <p:cNvSpPr/>
            <p:nvPr/>
          </p:nvSpPr>
          <p:spPr>
            <a:xfrm>
              <a:off x="4529958" y="1608084"/>
              <a:ext cx="3048000"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Đ</a:t>
              </a:r>
              <a:r>
                <a:rPr lang="vi-VN"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ặc trưng</a:t>
              </a:r>
              <a:r>
                <a:rPr lang="en-US"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 </a:t>
              </a:r>
              <a:r>
                <a:rPr lang="en-US" sz="2800" b="1" kern="10" dirty="0" err="1"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cơ</a:t>
              </a:r>
              <a:r>
                <a:rPr lang="en-US"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 </a:t>
              </a:r>
              <a:r>
                <a:rPr lang="en-US" sz="2800" b="1" kern="10" dirty="0" err="1"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bản</a:t>
              </a:r>
              <a:r>
                <a:rPr lang="en-US"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 </a:t>
              </a:r>
              <a:r>
                <a:rPr lang="en-US" sz="2800" b="1" kern="10" dirty="0" err="1"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của</a:t>
              </a:r>
              <a:r>
                <a:rPr lang="en-US"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 CNXH</a:t>
              </a:r>
              <a:endParaRPr lang="en-US" sz="2800" b="1" kern="10" dirty="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endParaRPr>
            </a:p>
          </p:txBody>
        </p:sp>
        <p:sp>
          <p:nvSpPr>
            <p:cNvPr id="25" name="Rectangle 24"/>
            <p:cNvSpPr/>
            <p:nvPr/>
          </p:nvSpPr>
          <p:spPr>
            <a:xfrm>
              <a:off x="9091448" y="3972911"/>
              <a:ext cx="2669628"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10" dirty="0" err="1" smtClean="0">
                  <a:ln w="9525" cap="sq">
                    <a:solidFill>
                      <a:srgbClr val="FF0000"/>
                    </a:solidFill>
                    <a:round/>
                    <a:headEnd type="none" w="sm" len="sm"/>
                    <a:tailEnd type="none" w="sm" len="sm"/>
                  </a:ln>
                  <a:solidFill>
                    <a:schemeClr val="tx1"/>
                  </a:solidFill>
                  <a:latin typeface="Times New Roman"/>
                  <a:cs typeface="Times New Roman"/>
                </a:rPr>
                <a:t>Về</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chủ</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thể</a:t>
              </a:r>
              <a:r>
                <a:rPr lang="en-US" kern="10" dirty="0" smtClean="0">
                  <a:ln w="9525" cap="sq">
                    <a:solidFill>
                      <a:srgbClr val="FF0000"/>
                    </a:solidFill>
                    <a:round/>
                    <a:headEnd type="none" w="sm" len="sm"/>
                    <a:tailEnd type="none" w="sm" len="sm"/>
                  </a:ln>
                  <a:solidFill>
                    <a:schemeClr val="tx1"/>
                  </a:solidFill>
                  <a:latin typeface="Times New Roman"/>
                  <a:cs typeface="Times New Roman"/>
                </a:rPr>
                <a:t> XD CNXH: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là</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công</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trình</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tập</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thể</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của</a:t>
              </a:r>
              <a:r>
                <a:rPr lang="en-US" kern="10" dirty="0" smtClean="0">
                  <a:ln w="9525" cap="sq">
                    <a:solidFill>
                      <a:srgbClr val="FF0000"/>
                    </a:solidFill>
                    <a:round/>
                    <a:headEnd type="none" w="sm" len="sm"/>
                    <a:tailEnd type="none" w="sm" len="sm"/>
                  </a:ln>
                  <a:solidFill>
                    <a:schemeClr val="tx1"/>
                  </a:solidFill>
                  <a:latin typeface="Times New Roman"/>
                  <a:cs typeface="Times New Roman"/>
                </a:rPr>
                <a:t> ND, do ĐCSVN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lãnh</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đạo</a:t>
              </a:r>
              <a:endParaRPr lang="en-US" kern="10" dirty="0">
                <a:ln w="9525" cap="sq">
                  <a:solidFill>
                    <a:srgbClr val="FF0000"/>
                  </a:solidFill>
                  <a:round/>
                  <a:headEnd type="none" w="sm" len="sm"/>
                  <a:tailEnd type="none" w="sm" len="sm"/>
                </a:ln>
                <a:solidFill>
                  <a:schemeClr val="tx1"/>
                </a:solidFill>
                <a:latin typeface="Times New Roman"/>
                <a:cs typeface="Times New Roman"/>
              </a:endParaRPr>
            </a:p>
          </p:txBody>
        </p:sp>
        <p:sp>
          <p:nvSpPr>
            <p:cNvPr id="26" name="Rectangle 25"/>
            <p:cNvSpPr/>
            <p:nvPr/>
          </p:nvSpPr>
          <p:spPr>
            <a:xfrm>
              <a:off x="5996151" y="3978167"/>
              <a:ext cx="3048000"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10" dirty="0" err="1" smtClean="0">
                  <a:ln w="9525" cap="sq">
                    <a:solidFill>
                      <a:srgbClr val="FF0000"/>
                    </a:solidFill>
                    <a:round/>
                    <a:headEnd type="none" w="sm" len="sm"/>
                    <a:tailEnd type="none" w="sm" len="sm"/>
                  </a:ln>
                  <a:solidFill>
                    <a:schemeClr val="tx1"/>
                  </a:solidFill>
                  <a:latin typeface="Times New Roman"/>
                  <a:cs typeface="Times New Roman"/>
                </a:rPr>
                <a:t>Về</a:t>
              </a:r>
              <a:r>
                <a:rPr lang="en-US" kern="10" dirty="0" smtClean="0">
                  <a:ln w="9525" cap="sq">
                    <a:solidFill>
                      <a:srgbClr val="FF0000"/>
                    </a:solidFill>
                    <a:round/>
                    <a:headEnd type="none" w="sm" len="sm"/>
                    <a:tailEnd type="none" w="sm" len="sm"/>
                  </a:ln>
                  <a:solidFill>
                    <a:schemeClr val="tx1"/>
                  </a:solidFill>
                  <a:latin typeface="Times New Roman"/>
                  <a:cs typeface="Times New Roman"/>
                </a:rPr>
                <a:t> VH,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Đạo</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đức</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và</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các</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mối</a:t>
              </a:r>
              <a:r>
                <a:rPr lang="en-US" kern="10" dirty="0" smtClean="0">
                  <a:ln w="9525" cap="sq">
                    <a:solidFill>
                      <a:srgbClr val="FF0000"/>
                    </a:solidFill>
                    <a:round/>
                    <a:headEnd type="none" w="sm" len="sm"/>
                    <a:tailEnd type="none" w="sm" len="sm"/>
                  </a:ln>
                  <a:solidFill>
                    <a:schemeClr val="tx1"/>
                  </a:solidFill>
                  <a:latin typeface="Times New Roman"/>
                  <a:cs typeface="Times New Roman"/>
                </a:rPr>
                <a:t> QHXH: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trình</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độ</a:t>
              </a:r>
              <a:r>
                <a:rPr lang="en-US" kern="10" dirty="0" smtClean="0">
                  <a:ln w="9525" cap="sq">
                    <a:solidFill>
                      <a:srgbClr val="FF0000"/>
                    </a:solidFill>
                    <a:round/>
                    <a:headEnd type="none" w="sm" len="sm"/>
                    <a:tailEnd type="none" w="sm" len="sm"/>
                  </a:ln>
                  <a:solidFill>
                    <a:schemeClr val="tx1"/>
                  </a:solidFill>
                  <a:latin typeface="Times New Roman"/>
                  <a:cs typeface="Times New Roman"/>
                </a:rPr>
                <a:t> PT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cao</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về</a:t>
              </a:r>
              <a:r>
                <a:rPr lang="en-US" kern="10" dirty="0" smtClean="0">
                  <a:ln w="9525" cap="sq">
                    <a:solidFill>
                      <a:srgbClr val="FF0000"/>
                    </a:solidFill>
                    <a:round/>
                    <a:headEnd type="none" w="sm" len="sm"/>
                    <a:tailEnd type="none" w="sm" len="sm"/>
                  </a:ln>
                  <a:solidFill>
                    <a:schemeClr val="tx1"/>
                  </a:solidFill>
                  <a:latin typeface="Times New Roman"/>
                  <a:cs typeface="Times New Roman"/>
                </a:rPr>
                <a:t> VH, ĐĐ,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đảm</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bảo</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công</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bằng</a:t>
              </a:r>
              <a:endParaRPr lang="en-US" kern="10" dirty="0">
                <a:ln w="9525" cap="sq">
                  <a:solidFill>
                    <a:srgbClr val="FF0000"/>
                  </a:solidFill>
                  <a:round/>
                  <a:headEnd type="none" w="sm" len="sm"/>
                  <a:tailEnd type="none" w="sm" len="sm"/>
                </a:ln>
                <a:solidFill>
                  <a:schemeClr val="tx1"/>
                </a:solidFill>
                <a:latin typeface="Times New Roman"/>
                <a:cs typeface="Times New Roman"/>
              </a:endParaRPr>
            </a:p>
          </p:txBody>
        </p:sp>
        <p:sp>
          <p:nvSpPr>
            <p:cNvPr id="27" name="Rectangle 26"/>
            <p:cNvSpPr/>
            <p:nvPr/>
          </p:nvSpPr>
          <p:spPr>
            <a:xfrm>
              <a:off x="2911365" y="3972911"/>
              <a:ext cx="3048000"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10" dirty="0" err="1" smtClean="0">
                  <a:ln w="9525" cap="sq">
                    <a:solidFill>
                      <a:srgbClr val="FF0000"/>
                    </a:solidFill>
                    <a:round/>
                    <a:headEnd type="none" w="sm" len="sm"/>
                    <a:tailEnd type="none" w="sm" len="sm"/>
                  </a:ln>
                  <a:solidFill>
                    <a:schemeClr val="tx1"/>
                  </a:solidFill>
                  <a:latin typeface="Times New Roman"/>
                  <a:cs typeface="Times New Roman"/>
                </a:rPr>
                <a:t>Về</a:t>
              </a:r>
              <a:r>
                <a:rPr lang="en-US" kern="10" dirty="0" smtClean="0">
                  <a:ln w="9525" cap="sq">
                    <a:solidFill>
                      <a:srgbClr val="FF0000"/>
                    </a:solidFill>
                    <a:round/>
                    <a:headEnd type="none" w="sm" len="sm"/>
                    <a:tailEnd type="none" w="sm" len="sm"/>
                  </a:ln>
                  <a:solidFill>
                    <a:schemeClr val="tx1"/>
                  </a:solidFill>
                  <a:latin typeface="Times New Roman"/>
                  <a:cs typeface="Times New Roman"/>
                </a:rPr>
                <a:t> KT: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có</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nền</a:t>
              </a:r>
              <a:r>
                <a:rPr lang="en-US" kern="10" dirty="0" smtClean="0">
                  <a:ln w="9525" cap="sq">
                    <a:solidFill>
                      <a:srgbClr val="FF0000"/>
                    </a:solidFill>
                    <a:round/>
                    <a:headEnd type="none" w="sm" len="sm"/>
                    <a:tailEnd type="none" w="sm" len="sm"/>
                  </a:ln>
                  <a:solidFill>
                    <a:schemeClr val="tx1"/>
                  </a:solidFill>
                  <a:latin typeface="Times New Roman"/>
                  <a:cs typeface="Times New Roman"/>
                </a:rPr>
                <a:t> KT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phát</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triển</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cao</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chế</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độ</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công</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hữu</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về</a:t>
              </a:r>
              <a:r>
                <a:rPr lang="en-US" kern="10" dirty="0" smtClean="0">
                  <a:ln w="9525" cap="sq">
                    <a:solidFill>
                      <a:srgbClr val="FF0000"/>
                    </a:solidFill>
                    <a:round/>
                    <a:headEnd type="none" w="sm" len="sm"/>
                    <a:tailEnd type="none" w="sm" len="sm"/>
                  </a:ln>
                  <a:solidFill>
                    <a:schemeClr val="tx1"/>
                  </a:solidFill>
                  <a:latin typeface="Times New Roman"/>
                  <a:cs typeface="Times New Roman"/>
                </a:rPr>
                <a:t> TLSX</a:t>
              </a:r>
              <a:endParaRPr lang="en-US" kern="10" dirty="0">
                <a:ln w="9525" cap="sq">
                  <a:solidFill>
                    <a:srgbClr val="FF0000"/>
                  </a:solidFill>
                  <a:round/>
                  <a:headEnd type="none" w="sm" len="sm"/>
                  <a:tailEnd type="none" w="sm" len="sm"/>
                </a:ln>
                <a:solidFill>
                  <a:schemeClr val="tx1"/>
                </a:solidFill>
                <a:latin typeface="Times New Roman"/>
                <a:cs typeface="Times New Roman"/>
              </a:endParaRPr>
            </a:p>
          </p:txBody>
        </p:sp>
        <p:sp>
          <p:nvSpPr>
            <p:cNvPr id="28" name="Rectangle 27"/>
            <p:cNvSpPr/>
            <p:nvPr/>
          </p:nvSpPr>
          <p:spPr>
            <a:xfrm>
              <a:off x="362606" y="3967656"/>
              <a:ext cx="2538249"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10" dirty="0" err="1" smtClean="0">
                  <a:ln w="9525" cap="sq">
                    <a:solidFill>
                      <a:srgbClr val="FF0000"/>
                    </a:solidFill>
                    <a:round/>
                    <a:headEnd type="none" w="sm" len="sm"/>
                    <a:tailEnd type="none" w="sm" len="sm"/>
                  </a:ln>
                  <a:solidFill>
                    <a:schemeClr val="tx1"/>
                  </a:solidFill>
                  <a:latin typeface="Times New Roman"/>
                  <a:cs typeface="Times New Roman"/>
                </a:rPr>
                <a:t>Về</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chính</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trị</a:t>
              </a:r>
              <a:r>
                <a:rPr lang="en-US" kern="10" dirty="0" smtClean="0">
                  <a:ln w="9525" cap="sq">
                    <a:solidFill>
                      <a:srgbClr val="FF0000"/>
                    </a:solidFill>
                    <a:round/>
                    <a:headEnd type="none" w="sm" len="sm"/>
                    <a:tailEnd type="none" w="sm" len="sm"/>
                  </a:ln>
                  <a:solidFill>
                    <a:schemeClr val="tx1"/>
                  </a:solidFill>
                  <a:latin typeface="Times New Roman"/>
                  <a:cs typeface="Times New Roman"/>
                </a:rPr>
                <a:t>: XH XHCN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là</a:t>
              </a:r>
              <a:r>
                <a:rPr lang="en-US" kern="10" dirty="0" smtClean="0">
                  <a:ln w="9525" cap="sq">
                    <a:solidFill>
                      <a:srgbClr val="FF0000"/>
                    </a:solidFill>
                    <a:round/>
                    <a:headEnd type="none" w="sm" len="sm"/>
                    <a:tailEnd type="none" w="sm" len="sm"/>
                  </a:ln>
                  <a:solidFill>
                    <a:schemeClr val="tx1"/>
                  </a:solidFill>
                  <a:latin typeface="Times New Roman"/>
                  <a:cs typeface="Times New Roman"/>
                </a:rPr>
                <a:t> XH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có</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chế</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độ</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dân</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chủ</a:t>
              </a:r>
              <a:endParaRPr lang="en-US" kern="10" dirty="0">
                <a:ln w="9525" cap="sq">
                  <a:solidFill>
                    <a:srgbClr val="FF0000"/>
                  </a:solidFill>
                  <a:round/>
                  <a:headEnd type="none" w="sm" len="sm"/>
                  <a:tailEnd type="none" w="sm" len="sm"/>
                </a:ln>
                <a:solidFill>
                  <a:schemeClr val="tx1"/>
                </a:solidFill>
                <a:latin typeface="Times New Roman"/>
                <a:cs typeface="Times New Roman"/>
              </a:endParaRPr>
            </a:p>
          </p:txBody>
        </p:sp>
        <p:cxnSp>
          <p:nvCxnSpPr>
            <p:cNvPr id="34" name="Straight Arrow Connector 33"/>
            <p:cNvCxnSpPr>
              <a:stCxn id="23" idx="2"/>
              <a:endCxn id="27" idx="0"/>
            </p:cNvCxnSpPr>
            <p:nvPr/>
          </p:nvCxnSpPr>
          <p:spPr>
            <a:xfrm flipH="1">
              <a:off x="4435365" y="2617078"/>
              <a:ext cx="1618593" cy="1355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2"/>
              <a:endCxn id="28" idx="0"/>
            </p:cNvCxnSpPr>
            <p:nvPr/>
          </p:nvCxnSpPr>
          <p:spPr>
            <a:xfrm flipH="1">
              <a:off x="1631731" y="2617078"/>
              <a:ext cx="4422227" cy="13505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3" idx="2"/>
              <a:endCxn id="26" idx="0"/>
            </p:cNvCxnSpPr>
            <p:nvPr/>
          </p:nvCxnSpPr>
          <p:spPr>
            <a:xfrm>
              <a:off x="6053958" y="2617078"/>
              <a:ext cx="1466193" cy="13610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3" idx="2"/>
              <a:endCxn id="25" idx="0"/>
            </p:cNvCxnSpPr>
            <p:nvPr/>
          </p:nvCxnSpPr>
          <p:spPr>
            <a:xfrm>
              <a:off x="6053958" y="2617078"/>
              <a:ext cx="4372304" cy="1355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ChangeArrowheads="1"/>
          </p:cNvSpPr>
          <p:nvPr/>
        </p:nvSpPr>
        <p:spPr bwMode="auto">
          <a:xfrm>
            <a:off x="1933902" y="310658"/>
            <a:ext cx="9942787" cy="954107"/>
          </a:xfrm>
          <a:prstGeom prst="rect">
            <a:avLst/>
          </a:prstGeom>
          <a:noFill/>
          <a:ln w="9525">
            <a:noFill/>
            <a:miter lim="800000"/>
            <a:headEnd/>
            <a:tailEnd/>
          </a:ln>
        </p:spPr>
        <p:txBody>
          <a:bodyPr wrap="square">
            <a:spAutoFit/>
          </a:bodyPr>
          <a:lstStyle/>
          <a:p>
            <a:pPr algn="ctr"/>
            <a:r>
              <a:rPr lang="vi-VN" sz="2800" b="1" dirty="0" smtClean="0">
                <a:solidFill>
                  <a:srgbClr val="FF0000"/>
                </a:solidFill>
              </a:rPr>
              <a:t>3.2.2. Tư tưởng Hồ Chí Minh về xây dựng chủ nghĩa xã hội ở Việt Nam</a:t>
            </a:r>
            <a:endParaRPr lang="en-US" sz="2800" b="1" dirty="0">
              <a:solidFill>
                <a:srgbClr val="FF0000"/>
              </a:solidFill>
            </a:endParaRPr>
          </a:p>
        </p:txBody>
      </p:sp>
      <p:sp>
        <p:nvSpPr>
          <p:cNvPr id="25603" name="TextBox 3"/>
          <p:cNvSpPr txBox="1">
            <a:spLocks noChangeArrowheads="1"/>
          </p:cNvSpPr>
          <p:nvPr/>
        </p:nvSpPr>
        <p:spPr bwMode="auto">
          <a:xfrm>
            <a:off x="2053021" y="1227082"/>
            <a:ext cx="9802648" cy="1938992"/>
          </a:xfrm>
          <a:prstGeom prst="rect">
            <a:avLst/>
          </a:prstGeom>
          <a:noFill/>
          <a:ln w="9525">
            <a:noFill/>
            <a:miter lim="800000"/>
            <a:headEnd/>
            <a:tailEnd/>
          </a:ln>
        </p:spPr>
        <p:txBody>
          <a:bodyPr wrap="square">
            <a:spAutoFit/>
          </a:bodyPr>
          <a:lstStyle/>
          <a:p>
            <a:pPr algn="just"/>
            <a:r>
              <a:rPr lang="en-US" sz="2400" i="1" dirty="0">
                <a:latin typeface="Times New Roman" pitchFamily="18" charset="0"/>
                <a:cs typeface="Times New Roman" pitchFamily="18" charset="0"/>
              </a:rPr>
              <a:t>“</a:t>
            </a:r>
            <a:r>
              <a:rPr lang="en-US" sz="2400" i="1" dirty="0" err="1">
                <a:latin typeface="Times New Roman" pitchFamily="18" charset="0"/>
                <a:cs typeface="Times New Roman" pitchFamily="18" charset="0"/>
              </a:rPr>
              <a:t>Chủ</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nghĩa</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xã</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hội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là</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làm</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sao</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cho</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nhân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dân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đủ</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ăn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đủ</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mặc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ngày</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càng</a:t>
            </a:r>
            <a:r>
              <a:rPr lang="en-US" sz="2400" i="1" dirty="0">
                <a:latin typeface="Times New Roman" pitchFamily="18" charset="0"/>
                <a:cs typeface="Times New Roman" pitchFamily="18" charset="0"/>
              </a:rPr>
              <a:t> sung </a:t>
            </a:r>
            <a:r>
              <a:rPr lang="en-US" sz="2400" i="1" dirty="0" err="1">
                <a:latin typeface="Times New Roman" pitchFamily="18" charset="0"/>
                <a:cs typeface="Times New Roman" pitchFamily="18" charset="0"/>
              </a:rPr>
              <a:t>sướng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ai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nấy</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được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học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ốm</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đau</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có</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thuốc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già</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không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lao</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động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thì</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được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nghỉ</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những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phong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tục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tập</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quán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không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tốt</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dần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dần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được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xóa</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bỏ</a:t>
            </a:r>
            <a:r>
              <a:rPr lang="en-US" sz="2400" i="1" dirty="0">
                <a:latin typeface="Times New Roman" pitchFamily="18" charset="0"/>
                <a:cs typeface="Times New Roman" pitchFamily="18" charset="0"/>
              </a:rPr>
              <a:t> … </a:t>
            </a:r>
            <a:r>
              <a:rPr lang="en-US" sz="2400" i="1" dirty="0" err="1">
                <a:latin typeface="Times New Roman" pitchFamily="18" charset="0"/>
                <a:cs typeface="Times New Roman" pitchFamily="18" charset="0"/>
              </a:rPr>
              <a:t>Tóm</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lại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xã</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hội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ngày</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càng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tiến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vật</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chất</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ngày</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càng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tăng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tinh</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thần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ngày</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càng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tốt</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đó</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là</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chủ</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nghĩa</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xã</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hội</a:t>
            </a:r>
            <a:r>
              <a:rPr lang="en-US" sz="2400" i="1" dirty="0">
                <a:latin typeface="Times New Roman" pitchFamily="18" charset="0"/>
                <a:cs typeface="Times New Roman" pitchFamily="18" charset="0"/>
              </a:rPr>
              <a:t>”.</a:t>
            </a:r>
          </a:p>
        </p:txBody>
      </p:sp>
      <p:pic>
        <p:nvPicPr>
          <p:cNvPr id="25604" name="Picture 4" descr="D:\hinh anh moi\anh bac ho\catba.jpg"/>
          <p:cNvPicPr>
            <a:picLocks noChangeAspect="1" noChangeArrowheads="1"/>
          </p:cNvPicPr>
          <p:nvPr/>
        </p:nvPicPr>
        <p:blipFill>
          <a:blip r:embed="rId2" cstate="print"/>
          <a:srcRect/>
          <a:stretch>
            <a:fillRect/>
          </a:stretch>
        </p:blipFill>
        <p:spPr bwMode="auto">
          <a:xfrm>
            <a:off x="5536397" y="3147574"/>
            <a:ext cx="5958416" cy="3468688"/>
          </a:xfrm>
          <a:prstGeom prst="rect">
            <a:avLst/>
          </a:prstGeom>
          <a:noFill/>
          <a:ln w="9525">
            <a:noFill/>
            <a:miter lim="800000"/>
            <a:headEnd/>
            <a:tailEnd/>
          </a:ln>
        </p:spPr>
      </p:pic>
      <p:pic>
        <p:nvPicPr>
          <p:cNvPr id="25605" name="Picture 4" descr="in_02">
            <a:hlinkClick r:id="rId3" action="ppaction://hlinkfile"/>
          </p:cNvPr>
          <p:cNvPicPr>
            <a:picLocks noChangeAspect="1" noChangeArrowheads="1"/>
          </p:cNvPicPr>
          <p:nvPr/>
        </p:nvPicPr>
        <p:blipFill>
          <a:blip r:embed="rId4" cstate="print"/>
          <a:srcRect/>
          <a:stretch>
            <a:fillRect/>
          </a:stretch>
        </p:blipFill>
        <p:spPr bwMode="auto">
          <a:xfrm>
            <a:off x="802290" y="3384331"/>
            <a:ext cx="3185584" cy="3200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6"/>
          <p:cNvSpPr txBox="1">
            <a:spLocks noChangeArrowheads="1"/>
          </p:cNvSpPr>
          <p:nvPr/>
        </p:nvSpPr>
        <p:spPr bwMode="auto">
          <a:xfrm>
            <a:off x="224220" y="1287517"/>
            <a:ext cx="11785600" cy="2123658"/>
          </a:xfrm>
          <a:prstGeom prst="rect">
            <a:avLst/>
          </a:prstGeom>
          <a:noFill/>
          <a:ln w="9525">
            <a:noFill/>
            <a:miter lim="800000"/>
            <a:headEnd/>
            <a:tailEnd/>
          </a:ln>
        </p:spPr>
        <p:txBody>
          <a:bodyPr>
            <a:spAutoFit/>
          </a:bodyPr>
          <a:lstStyle/>
          <a:p>
            <a:pPr algn="just">
              <a:spcBef>
                <a:spcPct val="50000"/>
              </a:spcBef>
            </a:pPr>
            <a:r>
              <a:rPr lang="en-US" sz="2400" i="1" dirty="0">
                <a:latin typeface="Times New Roman" pitchFamily="18" charset="0"/>
              </a:rPr>
              <a:t>“</a:t>
            </a:r>
            <a:r>
              <a:rPr lang="en-US" sz="2400" i="1" dirty="0" err="1">
                <a:latin typeface="Times New Roman" pitchFamily="18" charset="0"/>
              </a:rPr>
              <a:t>Chế</a:t>
            </a:r>
            <a:r>
              <a:rPr lang="en-US" sz="2400" i="1" dirty="0">
                <a:latin typeface="Times New Roman" pitchFamily="18" charset="0"/>
              </a:rPr>
              <a:t> </a:t>
            </a:r>
            <a:r>
              <a:rPr lang="en-US" sz="2400" i="1" dirty="0" err="1">
                <a:latin typeface="Times New Roman" pitchFamily="18" charset="0"/>
              </a:rPr>
              <a:t>độ</a:t>
            </a:r>
            <a:r>
              <a:rPr lang="en-US" sz="2400" i="1" dirty="0">
                <a:latin typeface="Times New Roman" pitchFamily="18" charset="0"/>
              </a:rPr>
              <a:t> </a:t>
            </a:r>
            <a:r>
              <a:rPr lang="en-US" sz="2400" i="1" dirty="0" err="1">
                <a:latin typeface="Times New Roman" pitchFamily="18" charset="0"/>
              </a:rPr>
              <a:t>kinh</a:t>
            </a:r>
            <a:r>
              <a:rPr lang="en-US" sz="2400" i="1" dirty="0">
                <a:latin typeface="Times New Roman" pitchFamily="18" charset="0"/>
              </a:rPr>
              <a:t> </a:t>
            </a:r>
            <a:r>
              <a:rPr lang="en-US" sz="2400" i="1" dirty="0" err="1">
                <a:latin typeface="Times New Roman" pitchFamily="18" charset="0"/>
              </a:rPr>
              <a:t>tế</a:t>
            </a:r>
            <a:r>
              <a:rPr lang="en-US" sz="2400" i="1" dirty="0">
                <a:latin typeface="Times New Roman" pitchFamily="18" charset="0"/>
              </a:rPr>
              <a:t> </a:t>
            </a:r>
            <a:r>
              <a:rPr lang="en-US" sz="2400" i="1" dirty="0" err="1">
                <a:latin typeface="Times New Roman" pitchFamily="18" charset="0"/>
              </a:rPr>
              <a:t>và</a:t>
            </a:r>
            <a:r>
              <a:rPr lang="en-US" sz="2400" i="1" dirty="0">
                <a:latin typeface="Times New Roman" pitchFamily="18" charset="0"/>
              </a:rPr>
              <a:t> </a:t>
            </a:r>
            <a:r>
              <a:rPr lang="en-US" sz="2400" i="1" dirty="0" err="1">
                <a:latin typeface="Times New Roman" pitchFamily="18" charset="0"/>
              </a:rPr>
              <a:t>xã</a:t>
            </a:r>
            <a:r>
              <a:rPr lang="en-US" sz="2400" i="1" dirty="0">
                <a:latin typeface="Times New Roman" pitchFamily="18" charset="0"/>
              </a:rPr>
              <a:t> </a:t>
            </a:r>
            <a:r>
              <a:rPr lang="en-US" sz="2400" i="1" dirty="0" err="1">
                <a:latin typeface="Times New Roman" pitchFamily="18" charset="0"/>
              </a:rPr>
              <a:t>hội</a:t>
            </a:r>
            <a:r>
              <a:rPr lang="en-US" sz="2400" i="1" dirty="0">
                <a:latin typeface="Times New Roman" pitchFamily="18" charset="0"/>
              </a:rPr>
              <a:t> </a:t>
            </a:r>
            <a:r>
              <a:rPr lang="en-US" sz="2400" i="1" dirty="0" err="1">
                <a:latin typeface="Times New Roman" pitchFamily="18" charset="0"/>
              </a:rPr>
              <a:t>của</a:t>
            </a:r>
            <a:r>
              <a:rPr lang="en-US" sz="2400" i="1" dirty="0">
                <a:latin typeface="Times New Roman" pitchFamily="18" charset="0"/>
              </a:rPr>
              <a:t> </a:t>
            </a:r>
            <a:r>
              <a:rPr lang="en-US" sz="2400" i="1" dirty="0" err="1">
                <a:latin typeface="Times New Roman" pitchFamily="18" charset="0"/>
              </a:rPr>
              <a:t>chúng</a:t>
            </a:r>
            <a:r>
              <a:rPr lang="en-US" sz="2400" i="1" dirty="0">
                <a:latin typeface="Times New Roman" pitchFamily="18" charset="0"/>
              </a:rPr>
              <a:t> </a:t>
            </a:r>
            <a:r>
              <a:rPr lang="en-US" sz="2400" i="1" dirty="0" err="1">
                <a:latin typeface="Times New Roman" pitchFamily="18" charset="0"/>
              </a:rPr>
              <a:t>ta</a:t>
            </a:r>
            <a:r>
              <a:rPr lang="en-US" sz="2400" i="1" dirty="0">
                <a:latin typeface="Times New Roman" pitchFamily="18" charset="0"/>
              </a:rPr>
              <a:t> </a:t>
            </a:r>
            <a:r>
              <a:rPr lang="en-US" sz="2400" i="1" dirty="0" err="1">
                <a:latin typeface="Times New Roman" pitchFamily="18" charset="0"/>
              </a:rPr>
              <a:t>nhằm</a:t>
            </a:r>
            <a:r>
              <a:rPr lang="en-US" sz="2400" i="1" dirty="0">
                <a:latin typeface="Times New Roman" pitchFamily="18" charset="0"/>
              </a:rPr>
              <a:t> </a:t>
            </a:r>
            <a:r>
              <a:rPr lang="en-US" sz="2400" i="1" dirty="0" err="1">
                <a:latin typeface="Times New Roman" pitchFamily="18" charset="0"/>
              </a:rPr>
              <a:t>thực</a:t>
            </a:r>
            <a:r>
              <a:rPr lang="en-US" sz="2400" i="1" dirty="0">
                <a:latin typeface="Times New Roman" pitchFamily="18" charset="0"/>
              </a:rPr>
              <a:t> </a:t>
            </a:r>
            <a:r>
              <a:rPr lang="en-US" sz="2400" i="1" dirty="0" err="1">
                <a:latin typeface="Times New Roman" pitchFamily="18" charset="0"/>
              </a:rPr>
              <a:t>hiện</a:t>
            </a:r>
            <a:r>
              <a:rPr lang="en-US" sz="2400" i="1" dirty="0">
                <a:latin typeface="Times New Roman" pitchFamily="18" charset="0"/>
              </a:rPr>
              <a:t> </a:t>
            </a:r>
            <a:r>
              <a:rPr lang="en-US" sz="2400" i="1" dirty="0" err="1">
                <a:latin typeface="Times New Roman" pitchFamily="18" charset="0"/>
              </a:rPr>
              <a:t>đầy</a:t>
            </a:r>
            <a:r>
              <a:rPr lang="en-US" sz="2400" i="1" dirty="0">
                <a:latin typeface="Times New Roman" pitchFamily="18" charset="0"/>
              </a:rPr>
              <a:t> </a:t>
            </a:r>
            <a:r>
              <a:rPr lang="en-US" sz="2400" i="1" dirty="0" err="1">
                <a:latin typeface="Times New Roman" pitchFamily="18" charset="0"/>
              </a:rPr>
              <a:t>đủ</a:t>
            </a:r>
            <a:r>
              <a:rPr lang="en-US" sz="2400" i="1" dirty="0">
                <a:latin typeface="Times New Roman" pitchFamily="18" charset="0"/>
              </a:rPr>
              <a:t> </a:t>
            </a:r>
            <a:r>
              <a:rPr lang="en-US" sz="2400" i="1" dirty="0" err="1">
                <a:latin typeface="Times New Roman" pitchFamily="18" charset="0"/>
              </a:rPr>
              <a:t>quyền</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chủ</a:t>
            </a:r>
            <a:r>
              <a:rPr lang="en-US" sz="2400" i="1" dirty="0">
                <a:latin typeface="Times New Roman" pitchFamily="18" charset="0"/>
              </a:rPr>
              <a:t> </a:t>
            </a:r>
            <a:r>
              <a:rPr lang="en-US" sz="2400" i="1" dirty="0" err="1">
                <a:latin typeface="Times New Roman" pitchFamily="18" charset="0"/>
              </a:rPr>
              <a:t>của</a:t>
            </a:r>
            <a:r>
              <a:rPr lang="en-US" sz="2400" i="1" dirty="0">
                <a:latin typeface="Times New Roman" pitchFamily="18" charset="0"/>
              </a:rPr>
              <a:t> </a:t>
            </a:r>
            <a:r>
              <a:rPr lang="en-US" sz="2400" i="1" dirty="0" err="1">
                <a:latin typeface="Times New Roman" pitchFamily="18" charset="0"/>
              </a:rPr>
              <a:t>nhân</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trên</a:t>
            </a:r>
            <a:r>
              <a:rPr lang="en-US" sz="2400" i="1" dirty="0">
                <a:latin typeface="Times New Roman" pitchFamily="18" charset="0"/>
              </a:rPr>
              <a:t> </a:t>
            </a:r>
            <a:r>
              <a:rPr lang="en-US" sz="2400" i="1" dirty="0" err="1">
                <a:latin typeface="Times New Roman" pitchFamily="18" charset="0"/>
              </a:rPr>
              <a:t>cơ</a:t>
            </a:r>
            <a:r>
              <a:rPr lang="en-US" sz="2400" i="1" dirty="0">
                <a:latin typeface="Times New Roman" pitchFamily="18" charset="0"/>
              </a:rPr>
              <a:t> </a:t>
            </a:r>
            <a:r>
              <a:rPr lang="en-US" sz="2400" i="1" dirty="0" err="1">
                <a:latin typeface="Times New Roman" pitchFamily="18" charset="0"/>
              </a:rPr>
              <a:t>sở</a:t>
            </a:r>
            <a:r>
              <a:rPr lang="en-US" sz="2400" i="1" dirty="0">
                <a:latin typeface="Times New Roman" pitchFamily="18" charset="0"/>
              </a:rPr>
              <a:t> </a:t>
            </a:r>
            <a:r>
              <a:rPr lang="en-US" sz="2400" i="1" dirty="0" err="1">
                <a:latin typeface="Times New Roman" pitchFamily="18" charset="0"/>
              </a:rPr>
              <a:t>kinh</a:t>
            </a:r>
            <a:r>
              <a:rPr lang="en-US" sz="2400" i="1" dirty="0">
                <a:latin typeface="Times New Roman" pitchFamily="18" charset="0"/>
              </a:rPr>
              <a:t> </a:t>
            </a:r>
            <a:r>
              <a:rPr lang="en-US" sz="2400" i="1" dirty="0" err="1">
                <a:latin typeface="Times New Roman" pitchFamily="18" charset="0"/>
              </a:rPr>
              <a:t>tế</a:t>
            </a:r>
            <a:r>
              <a:rPr lang="en-US" sz="2400" i="1" dirty="0">
                <a:latin typeface="Times New Roman" pitchFamily="18" charset="0"/>
              </a:rPr>
              <a:t> </a:t>
            </a:r>
            <a:r>
              <a:rPr lang="en-US" sz="2400" i="1" dirty="0" err="1">
                <a:latin typeface="Times New Roman" pitchFamily="18" charset="0"/>
              </a:rPr>
              <a:t>xã</a:t>
            </a:r>
            <a:r>
              <a:rPr lang="en-US" sz="2400" i="1" dirty="0">
                <a:latin typeface="Times New Roman" pitchFamily="18" charset="0"/>
              </a:rPr>
              <a:t> </a:t>
            </a:r>
            <a:r>
              <a:rPr lang="en-US" sz="2400" i="1" dirty="0" err="1">
                <a:latin typeface="Times New Roman" pitchFamily="18" charset="0"/>
              </a:rPr>
              <a:t>hội</a:t>
            </a:r>
            <a:r>
              <a:rPr lang="en-US" sz="2400" i="1" dirty="0">
                <a:latin typeface="Times New Roman" pitchFamily="18" charset="0"/>
              </a:rPr>
              <a:t> </a:t>
            </a:r>
            <a:r>
              <a:rPr lang="en-US" sz="2400" i="1" dirty="0" err="1">
                <a:latin typeface="Times New Roman" pitchFamily="18" charset="0"/>
              </a:rPr>
              <a:t>chủ</a:t>
            </a:r>
            <a:r>
              <a:rPr lang="en-US" sz="2400" i="1" dirty="0">
                <a:latin typeface="Times New Roman" pitchFamily="18" charset="0"/>
              </a:rPr>
              <a:t> </a:t>
            </a:r>
            <a:r>
              <a:rPr lang="en-US" sz="2400" i="1" dirty="0" err="1">
                <a:latin typeface="Times New Roman" pitchFamily="18" charset="0"/>
              </a:rPr>
              <a:t>nghĩa</a:t>
            </a:r>
            <a:r>
              <a:rPr lang="en-US" sz="2400" i="1" dirty="0">
                <a:latin typeface="Times New Roman" pitchFamily="18" charset="0"/>
              </a:rPr>
              <a:t> </a:t>
            </a:r>
            <a:r>
              <a:rPr lang="en-US" sz="2400" i="1" dirty="0" err="1">
                <a:latin typeface="Times New Roman" pitchFamily="18" charset="0"/>
              </a:rPr>
              <a:t>ngày</a:t>
            </a:r>
            <a:r>
              <a:rPr lang="en-US" sz="2400" i="1" dirty="0">
                <a:latin typeface="Times New Roman" pitchFamily="18" charset="0"/>
              </a:rPr>
              <a:t> </a:t>
            </a:r>
            <a:r>
              <a:rPr lang="en-US" sz="2400" i="1" dirty="0" err="1">
                <a:latin typeface="Times New Roman" pitchFamily="18" charset="0"/>
              </a:rPr>
              <a:t>càng</a:t>
            </a:r>
            <a:r>
              <a:rPr lang="en-US" sz="2400" i="1" dirty="0">
                <a:latin typeface="Times New Roman" pitchFamily="18" charset="0"/>
              </a:rPr>
              <a:t> </a:t>
            </a:r>
            <a:r>
              <a:rPr lang="en-US" sz="2400" i="1" dirty="0" err="1">
                <a:latin typeface="Times New Roman" pitchFamily="18" charset="0"/>
              </a:rPr>
              <a:t>phát</a:t>
            </a:r>
            <a:r>
              <a:rPr lang="en-US" sz="2400" i="1" dirty="0">
                <a:latin typeface="Times New Roman" pitchFamily="18" charset="0"/>
              </a:rPr>
              <a:t> </a:t>
            </a:r>
            <a:r>
              <a:rPr lang="en-US" sz="2400" i="1" dirty="0" err="1">
                <a:latin typeface="Times New Roman" pitchFamily="18" charset="0"/>
              </a:rPr>
              <a:t>triển</a:t>
            </a:r>
            <a:r>
              <a:rPr lang="en-US" sz="2400" i="1" dirty="0">
                <a:latin typeface="Times New Roman" pitchFamily="18" charset="0"/>
              </a:rPr>
              <a:t>, </a:t>
            </a:r>
            <a:r>
              <a:rPr lang="en-US" sz="2400" i="1" dirty="0" err="1">
                <a:latin typeface="Times New Roman" pitchFamily="18" charset="0"/>
              </a:rPr>
              <a:t>cách</a:t>
            </a:r>
            <a:r>
              <a:rPr lang="en-US" sz="2400" i="1" dirty="0">
                <a:latin typeface="Times New Roman" pitchFamily="18" charset="0"/>
              </a:rPr>
              <a:t> </a:t>
            </a:r>
            <a:r>
              <a:rPr lang="en-US" sz="2400" i="1" dirty="0" err="1">
                <a:latin typeface="Times New Roman" pitchFamily="18" charset="0"/>
              </a:rPr>
              <a:t>bóc</a:t>
            </a:r>
            <a:r>
              <a:rPr lang="en-US" sz="2400" i="1" dirty="0">
                <a:latin typeface="Times New Roman" pitchFamily="18" charset="0"/>
              </a:rPr>
              <a:t> </a:t>
            </a:r>
            <a:r>
              <a:rPr lang="en-US" sz="2400" i="1" dirty="0" err="1">
                <a:latin typeface="Times New Roman" pitchFamily="18" charset="0"/>
              </a:rPr>
              <a:t>lột</a:t>
            </a:r>
            <a:r>
              <a:rPr lang="en-US" sz="2400" i="1" dirty="0">
                <a:latin typeface="Times New Roman" pitchFamily="18" charset="0"/>
              </a:rPr>
              <a:t> </a:t>
            </a:r>
            <a:r>
              <a:rPr lang="en-US" sz="2400" i="1" dirty="0" err="1">
                <a:latin typeface="Times New Roman" pitchFamily="18" charset="0"/>
              </a:rPr>
              <a:t>theo</a:t>
            </a:r>
            <a:r>
              <a:rPr lang="en-US" sz="2400" i="1" dirty="0">
                <a:latin typeface="Times New Roman" pitchFamily="18" charset="0"/>
              </a:rPr>
              <a:t> </a:t>
            </a:r>
            <a:r>
              <a:rPr lang="en-US" sz="2400" i="1" dirty="0" err="1">
                <a:latin typeface="Times New Roman" pitchFamily="18" charset="0"/>
              </a:rPr>
              <a:t>chủ</a:t>
            </a:r>
            <a:r>
              <a:rPr lang="en-US" sz="2400" i="1" dirty="0">
                <a:latin typeface="Times New Roman" pitchFamily="18" charset="0"/>
              </a:rPr>
              <a:t> </a:t>
            </a:r>
            <a:r>
              <a:rPr lang="en-US" sz="2400" i="1" dirty="0" err="1">
                <a:latin typeface="Times New Roman" pitchFamily="18" charset="0"/>
              </a:rPr>
              <a:t>nghĩa</a:t>
            </a:r>
            <a:r>
              <a:rPr lang="en-US" sz="2400" i="1" dirty="0">
                <a:latin typeface="Times New Roman" pitchFamily="18" charset="0"/>
              </a:rPr>
              <a:t> </a:t>
            </a:r>
            <a:r>
              <a:rPr lang="en-US" sz="2400" i="1" dirty="0" err="1">
                <a:latin typeface="Times New Roman" pitchFamily="18" charset="0"/>
              </a:rPr>
              <a:t>tư</a:t>
            </a:r>
            <a:r>
              <a:rPr lang="en-US" sz="2400" i="1" dirty="0">
                <a:latin typeface="Times New Roman" pitchFamily="18" charset="0"/>
              </a:rPr>
              <a:t> </a:t>
            </a:r>
            <a:r>
              <a:rPr lang="en-US" sz="2400" i="1" dirty="0" err="1">
                <a:latin typeface="Times New Roman" pitchFamily="18" charset="0"/>
              </a:rPr>
              <a:t>bản</a:t>
            </a:r>
            <a:r>
              <a:rPr lang="en-US" sz="2400" i="1" dirty="0">
                <a:latin typeface="Times New Roman" pitchFamily="18" charset="0"/>
              </a:rPr>
              <a:t> </a:t>
            </a:r>
            <a:r>
              <a:rPr lang="en-US" sz="2400" i="1" dirty="0" err="1">
                <a:latin typeface="Times New Roman" pitchFamily="18" charset="0"/>
              </a:rPr>
              <a:t>được</a:t>
            </a:r>
            <a:r>
              <a:rPr lang="en-US" sz="2400" i="1" dirty="0">
                <a:latin typeface="Times New Roman" pitchFamily="18" charset="0"/>
              </a:rPr>
              <a:t> </a:t>
            </a:r>
            <a:r>
              <a:rPr lang="en-US" sz="2400" i="1" dirty="0" err="1">
                <a:latin typeface="Times New Roman" pitchFamily="18" charset="0"/>
              </a:rPr>
              <a:t>xóa</a:t>
            </a:r>
            <a:r>
              <a:rPr lang="en-US" sz="2400" i="1" dirty="0">
                <a:latin typeface="Times New Roman" pitchFamily="18" charset="0"/>
              </a:rPr>
              <a:t> </a:t>
            </a:r>
            <a:r>
              <a:rPr lang="en-US" sz="2400" i="1" dirty="0" err="1">
                <a:latin typeface="Times New Roman" pitchFamily="18" charset="0"/>
              </a:rPr>
              <a:t>bỏ</a:t>
            </a:r>
            <a:r>
              <a:rPr lang="en-US" sz="2400" i="1" dirty="0">
                <a:latin typeface="Times New Roman" pitchFamily="18" charset="0"/>
              </a:rPr>
              <a:t> </a:t>
            </a:r>
            <a:r>
              <a:rPr lang="en-US" sz="2400" i="1" dirty="0" err="1">
                <a:latin typeface="Times New Roman" pitchFamily="18" charset="0"/>
              </a:rPr>
              <a:t>dần</a:t>
            </a:r>
            <a:r>
              <a:rPr lang="en-US" sz="2400" i="1" dirty="0">
                <a:latin typeface="Times New Roman" pitchFamily="18" charset="0"/>
              </a:rPr>
              <a:t>, </a:t>
            </a:r>
            <a:r>
              <a:rPr lang="en-US" sz="2400" i="1" dirty="0" err="1">
                <a:latin typeface="Times New Roman" pitchFamily="18" charset="0"/>
              </a:rPr>
              <a:t>đời</a:t>
            </a:r>
            <a:r>
              <a:rPr lang="en-US" sz="2400" i="1" dirty="0">
                <a:latin typeface="Times New Roman" pitchFamily="18" charset="0"/>
              </a:rPr>
              <a:t> </a:t>
            </a:r>
            <a:r>
              <a:rPr lang="en-US" sz="2400" i="1" dirty="0" err="1">
                <a:latin typeface="Times New Roman" pitchFamily="18" charset="0"/>
              </a:rPr>
              <a:t>sống</a:t>
            </a:r>
            <a:r>
              <a:rPr lang="en-US" sz="2400" i="1" dirty="0">
                <a:latin typeface="Times New Roman" pitchFamily="18" charset="0"/>
              </a:rPr>
              <a:t> </a:t>
            </a:r>
            <a:r>
              <a:rPr lang="en-US" sz="2400" i="1" dirty="0" err="1">
                <a:latin typeface="Times New Roman" pitchFamily="18" charset="0"/>
              </a:rPr>
              <a:t>vật</a:t>
            </a:r>
            <a:r>
              <a:rPr lang="en-US" sz="2400" i="1" dirty="0">
                <a:latin typeface="Times New Roman" pitchFamily="18" charset="0"/>
              </a:rPr>
              <a:t> </a:t>
            </a:r>
            <a:r>
              <a:rPr lang="en-US" sz="2400" i="1" dirty="0" err="1">
                <a:latin typeface="Times New Roman" pitchFamily="18" charset="0"/>
              </a:rPr>
              <a:t>chất</a:t>
            </a:r>
            <a:r>
              <a:rPr lang="en-US" sz="2400" i="1" dirty="0">
                <a:latin typeface="Times New Roman" pitchFamily="18" charset="0"/>
              </a:rPr>
              <a:t> </a:t>
            </a:r>
            <a:r>
              <a:rPr lang="en-US" sz="2400" i="1" dirty="0" err="1">
                <a:latin typeface="Times New Roman" pitchFamily="18" charset="0"/>
              </a:rPr>
              <a:t>và</a:t>
            </a:r>
            <a:r>
              <a:rPr lang="en-US" sz="2400" i="1" dirty="0">
                <a:latin typeface="Times New Roman" pitchFamily="18" charset="0"/>
              </a:rPr>
              <a:t> </a:t>
            </a:r>
            <a:r>
              <a:rPr lang="en-US" sz="2400" i="1" dirty="0" err="1">
                <a:latin typeface="Times New Roman" pitchFamily="18" charset="0"/>
              </a:rPr>
              <a:t>văn</a:t>
            </a:r>
            <a:r>
              <a:rPr lang="en-US" sz="2400" i="1" dirty="0">
                <a:latin typeface="Times New Roman" pitchFamily="18" charset="0"/>
              </a:rPr>
              <a:t> </a:t>
            </a:r>
            <a:r>
              <a:rPr lang="en-US" sz="2400" i="1" dirty="0" err="1">
                <a:latin typeface="Times New Roman" pitchFamily="18" charset="0"/>
              </a:rPr>
              <a:t>hóa</a:t>
            </a:r>
            <a:r>
              <a:rPr lang="en-US" sz="2400" i="1" dirty="0">
                <a:latin typeface="Times New Roman" pitchFamily="18" charset="0"/>
              </a:rPr>
              <a:t> </a:t>
            </a:r>
            <a:r>
              <a:rPr lang="en-US" sz="2400" i="1" dirty="0" err="1">
                <a:latin typeface="Times New Roman" pitchFamily="18" charset="0"/>
              </a:rPr>
              <a:t>của</a:t>
            </a:r>
            <a:r>
              <a:rPr lang="en-US" sz="2400" i="1" dirty="0">
                <a:latin typeface="Times New Roman" pitchFamily="18" charset="0"/>
              </a:rPr>
              <a:t> </a:t>
            </a:r>
            <a:r>
              <a:rPr lang="en-US" sz="2400" i="1" dirty="0" err="1">
                <a:latin typeface="Times New Roman" pitchFamily="18" charset="0"/>
              </a:rPr>
              <a:t>nhân</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ngày</a:t>
            </a:r>
            <a:r>
              <a:rPr lang="en-US" sz="2400" i="1" dirty="0">
                <a:latin typeface="Times New Roman" pitchFamily="18" charset="0"/>
              </a:rPr>
              <a:t> </a:t>
            </a:r>
            <a:r>
              <a:rPr lang="en-US" sz="2400" i="1" dirty="0" err="1">
                <a:latin typeface="Times New Roman" pitchFamily="18" charset="0"/>
              </a:rPr>
              <a:t>càng</a:t>
            </a:r>
            <a:r>
              <a:rPr lang="en-US" sz="2400" i="1" dirty="0">
                <a:latin typeface="Times New Roman" pitchFamily="18" charset="0"/>
              </a:rPr>
              <a:t> </a:t>
            </a:r>
            <a:r>
              <a:rPr lang="en-US" sz="2400" i="1" dirty="0" err="1">
                <a:latin typeface="Times New Roman" pitchFamily="18" charset="0"/>
              </a:rPr>
              <a:t>được</a:t>
            </a:r>
            <a:r>
              <a:rPr lang="en-US" sz="2400" i="1" dirty="0">
                <a:latin typeface="Times New Roman" pitchFamily="18" charset="0"/>
              </a:rPr>
              <a:t> </a:t>
            </a:r>
            <a:r>
              <a:rPr lang="en-US" sz="2400" i="1" dirty="0" err="1">
                <a:latin typeface="Times New Roman" pitchFamily="18" charset="0"/>
              </a:rPr>
              <a:t>cải</a:t>
            </a:r>
            <a:r>
              <a:rPr lang="en-US" sz="2400" i="1" dirty="0">
                <a:latin typeface="Times New Roman" pitchFamily="18" charset="0"/>
              </a:rPr>
              <a:t> </a:t>
            </a:r>
            <a:r>
              <a:rPr lang="en-US" sz="2400" i="1" dirty="0" err="1">
                <a:latin typeface="Times New Roman" pitchFamily="18" charset="0"/>
              </a:rPr>
              <a:t>thiện</a:t>
            </a:r>
            <a:r>
              <a:rPr lang="en-US" sz="2400" i="1" dirty="0">
                <a:latin typeface="Times New Roman" pitchFamily="18" charset="0"/>
              </a:rPr>
              <a:t>. Do </a:t>
            </a:r>
            <a:r>
              <a:rPr lang="en-US" sz="2400" i="1" dirty="0" err="1">
                <a:latin typeface="Times New Roman" pitchFamily="18" charset="0"/>
              </a:rPr>
              <a:t>đó</a:t>
            </a:r>
            <a:r>
              <a:rPr lang="en-US" sz="2400" i="1" dirty="0">
                <a:latin typeface="Times New Roman" pitchFamily="18" charset="0"/>
              </a:rPr>
              <a:t> </a:t>
            </a:r>
            <a:r>
              <a:rPr lang="en-US" sz="2400" i="1" dirty="0" err="1">
                <a:latin typeface="Times New Roman" pitchFamily="18" charset="0"/>
              </a:rPr>
              <a:t>nhân</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ta</a:t>
            </a:r>
            <a:r>
              <a:rPr lang="en-US" sz="2400" i="1" dirty="0">
                <a:latin typeface="Times New Roman" pitchFamily="18" charset="0"/>
              </a:rPr>
              <a:t> </a:t>
            </a:r>
            <a:r>
              <a:rPr lang="en-US" sz="2400" i="1" dirty="0" err="1">
                <a:latin typeface="Times New Roman" pitchFamily="18" charset="0"/>
              </a:rPr>
              <a:t>có</a:t>
            </a:r>
            <a:r>
              <a:rPr lang="en-US" sz="2400" i="1" dirty="0">
                <a:latin typeface="Times New Roman" pitchFamily="18" charset="0"/>
              </a:rPr>
              <a:t> </a:t>
            </a:r>
            <a:r>
              <a:rPr lang="en-US" sz="2400" i="1" dirty="0" err="1">
                <a:latin typeface="Times New Roman" pitchFamily="18" charset="0"/>
              </a:rPr>
              <a:t>đủ</a:t>
            </a:r>
            <a:r>
              <a:rPr lang="en-US" sz="2400" i="1" dirty="0">
                <a:latin typeface="Times New Roman" pitchFamily="18" charset="0"/>
              </a:rPr>
              <a:t> </a:t>
            </a:r>
            <a:r>
              <a:rPr lang="en-US" sz="2400" i="1" dirty="0" err="1">
                <a:latin typeface="Times New Roman" pitchFamily="18" charset="0"/>
              </a:rPr>
              <a:t>điều</a:t>
            </a:r>
            <a:r>
              <a:rPr lang="en-US" sz="2400" i="1" dirty="0">
                <a:latin typeface="Times New Roman" pitchFamily="18" charset="0"/>
              </a:rPr>
              <a:t> </a:t>
            </a:r>
            <a:r>
              <a:rPr lang="en-US" sz="2400" i="1" dirty="0" err="1">
                <a:latin typeface="Times New Roman" pitchFamily="18" charset="0"/>
              </a:rPr>
              <a:t>kiện</a:t>
            </a:r>
            <a:r>
              <a:rPr lang="en-US" sz="2400" i="1" dirty="0">
                <a:latin typeface="Times New Roman" pitchFamily="18" charset="0"/>
              </a:rPr>
              <a:t> </a:t>
            </a:r>
            <a:r>
              <a:rPr lang="en-US" sz="2400" i="1" dirty="0" err="1">
                <a:latin typeface="Times New Roman" pitchFamily="18" charset="0"/>
              </a:rPr>
              <a:t>thật</a:t>
            </a:r>
            <a:r>
              <a:rPr lang="en-US" sz="2400" i="1" dirty="0">
                <a:latin typeface="Times New Roman" pitchFamily="18" charset="0"/>
              </a:rPr>
              <a:t> </a:t>
            </a:r>
            <a:r>
              <a:rPr lang="en-US" sz="2400" i="1" dirty="0" err="1">
                <a:latin typeface="Times New Roman" pitchFamily="18" charset="0"/>
              </a:rPr>
              <a:t>sự</a:t>
            </a:r>
            <a:r>
              <a:rPr lang="en-US" sz="2400" i="1" dirty="0">
                <a:latin typeface="Times New Roman" pitchFamily="18" charset="0"/>
              </a:rPr>
              <a:t> </a:t>
            </a:r>
            <a:r>
              <a:rPr lang="en-US" sz="2400" i="1" dirty="0" err="1">
                <a:latin typeface="Times New Roman" pitchFamily="18" charset="0"/>
              </a:rPr>
              <a:t>tham</a:t>
            </a:r>
            <a:r>
              <a:rPr lang="en-US" sz="2400" i="1" dirty="0">
                <a:latin typeface="Times New Roman" pitchFamily="18" charset="0"/>
              </a:rPr>
              <a:t> </a:t>
            </a:r>
            <a:r>
              <a:rPr lang="en-US" sz="2400" i="1" dirty="0" err="1">
                <a:latin typeface="Times New Roman" pitchFamily="18" charset="0"/>
              </a:rPr>
              <a:t>gia</a:t>
            </a:r>
            <a:r>
              <a:rPr lang="en-US" sz="2400" i="1" dirty="0">
                <a:latin typeface="Times New Roman" pitchFamily="18" charset="0"/>
              </a:rPr>
              <a:t> </a:t>
            </a:r>
            <a:r>
              <a:rPr lang="en-US" sz="2400" i="1" dirty="0" err="1">
                <a:latin typeface="Times New Roman" pitchFamily="18" charset="0"/>
              </a:rPr>
              <a:t>quản</a:t>
            </a:r>
            <a:r>
              <a:rPr lang="en-US" sz="2400" i="1" dirty="0">
                <a:latin typeface="Times New Roman" pitchFamily="18" charset="0"/>
              </a:rPr>
              <a:t> </a:t>
            </a:r>
            <a:r>
              <a:rPr lang="en-US" sz="2400" i="1" dirty="0" err="1">
                <a:latin typeface="Times New Roman" pitchFamily="18" charset="0"/>
              </a:rPr>
              <a:t>lý</a:t>
            </a:r>
            <a:r>
              <a:rPr lang="en-US" sz="2400" i="1" dirty="0">
                <a:latin typeface="Times New Roman" pitchFamily="18" charset="0"/>
              </a:rPr>
              <a:t> </a:t>
            </a:r>
            <a:r>
              <a:rPr lang="en-US" sz="2400" i="1" dirty="0" err="1">
                <a:latin typeface="Times New Roman" pitchFamily="18" charset="0"/>
              </a:rPr>
              <a:t>nhà</a:t>
            </a:r>
            <a:r>
              <a:rPr lang="en-US" sz="2400" i="1" dirty="0">
                <a:latin typeface="Times New Roman" pitchFamily="18" charset="0"/>
              </a:rPr>
              <a:t> </a:t>
            </a:r>
            <a:r>
              <a:rPr lang="en-US" sz="2400" i="1" dirty="0" err="1">
                <a:latin typeface="Times New Roman" pitchFamily="18" charset="0"/>
              </a:rPr>
              <a:t>nước</a:t>
            </a:r>
            <a:r>
              <a:rPr lang="en-US" sz="2400" i="1" dirty="0">
                <a:latin typeface="Times New Roman" pitchFamily="18" charset="0"/>
              </a:rPr>
              <a:t>”.</a:t>
            </a:r>
          </a:p>
          <a:p>
            <a:pPr algn="r">
              <a:spcBef>
                <a:spcPct val="50000"/>
              </a:spcBef>
            </a:pPr>
            <a:r>
              <a:rPr lang="en-US" sz="2400" i="1" dirty="0" err="1">
                <a:latin typeface="Times New Roman" pitchFamily="18" charset="0"/>
              </a:rPr>
              <a:t>Hồ</a:t>
            </a:r>
            <a:r>
              <a:rPr lang="en-US" sz="2400" i="1" dirty="0">
                <a:latin typeface="Times New Roman" pitchFamily="18" charset="0"/>
              </a:rPr>
              <a:t> </a:t>
            </a:r>
            <a:r>
              <a:rPr lang="en-US" sz="2400" i="1" dirty="0" err="1">
                <a:latin typeface="Times New Roman" pitchFamily="18" charset="0"/>
              </a:rPr>
              <a:t>Chí</a:t>
            </a:r>
            <a:r>
              <a:rPr lang="en-US" sz="2400" i="1" dirty="0">
                <a:latin typeface="Times New Roman" pitchFamily="18" charset="0"/>
              </a:rPr>
              <a:t> Minh </a:t>
            </a:r>
            <a:r>
              <a:rPr lang="en-US" sz="2400" i="1" dirty="0" err="1">
                <a:latin typeface="Times New Roman" pitchFamily="18" charset="0"/>
              </a:rPr>
              <a:t>toàn</a:t>
            </a:r>
            <a:r>
              <a:rPr lang="en-US" sz="2400" i="1" dirty="0">
                <a:latin typeface="Times New Roman" pitchFamily="18" charset="0"/>
              </a:rPr>
              <a:t> </a:t>
            </a:r>
            <a:r>
              <a:rPr lang="en-US" sz="2400" i="1" dirty="0" err="1">
                <a:latin typeface="Times New Roman" pitchFamily="18" charset="0"/>
              </a:rPr>
              <a:t>tập</a:t>
            </a:r>
            <a:r>
              <a:rPr lang="en-US" sz="2400" i="1" dirty="0">
                <a:latin typeface="Times New Roman" pitchFamily="18" charset="0"/>
              </a:rPr>
              <a:t>, T.9, Tr.292</a:t>
            </a:r>
          </a:p>
        </p:txBody>
      </p:sp>
      <p:pic>
        <p:nvPicPr>
          <p:cNvPr id="26628" name="Picture 7" descr="images991887_THEPTAM"/>
          <p:cNvPicPr>
            <a:picLocks noChangeAspect="1" noChangeArrowheads="1"/>
          </p:cNvPicPr>
          <p:nvPr/>
        </p:nvPicPr>
        <p:blipFill>
          <a:blip r:embed="rId2" cstate="print"/>
          <a:srcRect/>
          <a:stretch>
            <a:fillRect/>
          </a:stretch>
        </p:blipFill>
        <p:spPr bwMode="auto">
          <a:xfrm>
            <a:off x="203200" y="3170238"/>
            <a:ext cx="4368800" cy="2620962"/>
          </a:xfrm>
          <a:prstGeom prst="rect">
            <a:avLst/>
          </a:prstGeom>
          <a:noFill/>
          <a:ln w="9525">
            <a:noFill/>
            <a:miter lim="800000"/>
            <a:headEnd/>
            <a:tailEnd/>
          </a:ln>
        </p:spPr>
      </p:pic>
      <p:pic>
        <p:nvPicPr>
          <p:cNvPr id="26629" name="Picture 8" descr="Công nhân nhà máy sợi"/>
          <p:cNvPicPr>
            <a:picLocks noChangeAspect="1" noChangeArrowheads="1"/>
          </p:cNvPicPr>
          <p:nvPr/>
        </p:nvPicPr>
        <p:blipFill>
          <a:blip r:embed="rId3" cstate="print"/>
          <a:srcRect/>
          <a:stretch>
            <a:fillRect/>
          </a:stretch>
        </p:blipFill>
        <p:spPr bwMode="auto">
          <a:xfrm>
            <a:off x="4775201" y="3857626"/>
            <a:ext cx="4381500" cy="2847975"/>
          </a:xfrm>
          <a:prstGeom prst="rect">
            <a:avLst/>
          </a:prstGeom>
          <a:noFill/>
          <a:ln w="9525">
            <a:noFill/>
            <a:miter lim="800000"/>
            <a:headEnd/>
            <a:tailEnd/>
          </a:ln>
        </p:spPr>
      </p:pic>
      <p:sp>
        <p:nvSpPr>
          <p:cNvPr id="26630" name="Text Box 9"/>
          <p:cNvSpPr txBox="1">
            <a:spLocks noChangeArrowheads="1"/>
          </p:cNvSpPr>
          <p:nvPr/>
        </p:nvSpPr>
        <p:spPr bwMode="auto">
          <a:xfrm>
            <a:off x="4876800" y="3352800"/>
            <a:ext cx="5994400" cy="457200"/>
          </a:xfrm>
          <a:prstGeom prst="rect">
            <a:avLst/>
          </a:prstGeom>
          <a:noFill/>
          <a:ln w="9525">
            <a:noFill/>
            <a:miter lim="800000"/>
            <a:headEnd/>
            <a:tailEnd/>
          </a:ln>
        </p:spPr>
        <p:txBody>
          <a:bodyPr>
            <a:spAutoFit/>
          </a:bodyPr>
          <a:lstStyle/>
          <a:p>
            <a:pPr>
              <a:spcBef>
                <a:spcPct val="50000"/>
              </a:spcBef>
            </a:pPr>
            <a:r>
              <a:rPr lang="en-US" sz="2400" b="1" i="1">
                <a:solidFill>
                  <a:srgbClr val="FF0066"/>
                </a:solidFill>
                <a:latin typeface="Times New Roman" pitchFamily="18" charset="0"/>
              </a:rPr>
              <a:t>Nền công nghiệp hiện đại</a:t>
            </a:r>
          </a:p>
        </p:txBody>
      </p:sp>
      <p:sp>
        <p:nvSpPr>
          <p:cNvPr id="26631" name="Text Box 10"/>
          <p:cNvSpPr txBox="1">
            <a:spLocks noChangeArrowheads="1"/>
          </p:cNvSpPr>
          <p:nvPr/>
        </p:nvSpPr>
        <p:spPr bwMode="auto">
          <a:xfrm>
            <a:off x="2032000" y="451946"/>
            <a:ext cx="8229600" cy="519113"/>
          </a:xfrm>
          <a:prstGeom prst="rect">
            <a:avLst/>
          </a:prstGeom>
          <a:noFill/>
          <a:ln w="9525">
            <a:noFill/>
            <a:miter lim="800000"/>
            <a:headEnd/>
            <a:tailEnd/>
          </a:ln>
        </p:spPr>
        <p:txBody>
          <a:bodyPr>
            <a:spAutoFit/>
          </a:bodyPr>
          <a:lstStyle/>
          <a:p>
            <a:pPr>
              <a:spcBef>
                <a:spcPct val="50000"/>
              </a:spcBef>
            </a:pPr>
            <a:r>
              <a:rPr lang="en-US" sz="2800" b="1" i="1" dirty="0" smtClean="0">
                <a:solidFill>
                  <a:srgbClr val="000066"/>
                </a:solidFill>
                <a:latin typeface="Times New Roman" pitchFamily="18" charset="0"/>
              </a:rPr>
              <a:t>b, </a:t>
            </a:r>
            <a:r>
              <a:rPr lang="en-US" sz="2800" b="1" i="1" dirty="0" err="1">
                <a:solidFill>
                  <a:srgbClr val="000066"/>
                </a:solidFill>
                <a:latin typeface="Times New Roman" pitchFamily="18" charset="0"/>
              </a:rPr>
              <a:t>Mục</a:t>
            </a:r>
            <a:r>
              <a:rPr lang="en-US" sz="2800" b="1" i="1" dirty="0">
                <a:solidFill>
                  <a:srgbClr val="000066"/>
                </a:solidFill>
                <a:latin typeface="Times New Roman" pitchFamily="18" charset="0"/>
              </a:rPr>
              <a:t> </a:t>
            </a:r>
            <a:r>
              <a:rPr lang="en-US" sz="2800" b="1" i="1" dirty="0" err="1">
                <a:solidFill>
                  <a:srgbClr val="000066"/>
                </a:solidFill>
                <a:latin typeface="Times New Roman" pitchFamily="18" charset="0"/>
              </a:rPr>
              <a:t>tiêu</a:t>
            </a:r>
            <a:r>
              <a:rPr lang="en-US" sz="2800" b="1" i="1" dirty="0">
                <a:solidFill>
                  <a:srgbClr val="000066"/>
                </a:solidFill>
                <a:latin typeface="Times New Roman" pitchFamily="18" charset="0"/>
              </a:rPr>
              <a:t> </a:t>
            </a:r>
            <a:r>
              <a:rPr lang="en-US" sz="2800" b="1" i="1" dirty="0" err="1">
                <a:solidFill>
                  <a:srgbClr val="000066"/>
                </a:solidFill>
                <a:latin typeface="Times New Roman" pitchFamily="18" charset="0"/>
              </a:rPr>
              <a:t>của</a:t>
            </a:r>
            <a:r>
              <a:rPr lang="en-US" sz="2800" b="1" i="1" dirty="0">
                <a:solidFill>
                  <a:srgbClr val="000066"/>
                </a:solidFill>
                <a:latin typeface="Times New Roman" pitchFamily="18" charset="0"/>
              </a:rPr>
              <a:t> </a:t>
            </a:r>
            <a:r>
              <a:rPr lang="en-US" sz="2800" b="1" i="1" dirty="0" err="1">
                <a:solidFill>
                  <a:srgbClr val="000066"/>
                </a:solidFill>
                <a:latin typeface="Times New Roman" pitchFamily="18" charset="0"/>
              </a:rPr>
              <a:t>chủ</a:t>
            </a:r>
            <a:r>
              <a:rPr lang="en-US" sz="2800" b="1" i="1" dirty="0">
                <a:solidFill>
                  <a:srgbClr val="000066"/>
                </a:solidFill>
                <a:latin typeface="Times New Roman" pitchFamily="18" charset="0"/>
              </a:rPr>
              <a:t> </a:t>
            </a:r>
            <a:r>
              <a:rPr lang="en-US" sz="2800" b="1" i="1" dirty="0" err="1">
                <a:solidFill>
                  <a:srgbClr val="000066"/>
                </a:solidFill>
                <a:latin typeface="Times New Roman" pitchFamily="18" charset="0"/>
              </a:rPr>
              <a:t>nghĩa</a:t>
            </a:r>
            <a:r>
              <a:rPr lang="en-US" sz="2800" b="1" i="1" dirty="0">
                <a:solidFill>
                  <a:srgbClr val="000066"/>
                </a:solidFill>
                <a:latin typeface="Times New Roman" pitchFamily="18" charset="0"/>
              </a:rPr>
              <a:t> </a:t>
            </a:r>
            <a:r>
              <a:rPr lang="en-US" sz="2800" b="1" i="1" dirty="0" err="1">
                <a:solidFill>
                  <a:srgbClr val="000066"/>
                </a:solidFill>
                <a:latin typeface="Times New Roman" pitchFamily="18" charset="0"/>
              </a:rPr>
              <a:t>xã</a:t>
            </a:r>
            <a:r>
              <a:rPr lang="en-US" sz="2800" b="1" i="1" dirty="0">
                <a:solidFill>
                  <a:srgbClr val="000066"/>
                </a:solidFill>
                <a:latin typeface="Times New Roman" pitchFamily="18" charset="0"/>
              </a:rPr>
              <a:t> </a:t>
            </a:r>
            <a:r>
              <a:rPr lang="en-US" sz="2800" b="1" i="1" dirty="0" err="1" smtClean="0">
                <a:solidFill>
                  <a:srgbClr val="000066"/>
                </a:solidFill>
                <a:latin typeface="Times New Roman" pitchFamily="18" charset="0"/>
              </a:rPr>
              <a:t>hội</a:t>
            </a:r>
            <a:r>
              <a:rPr lang="en-US" sz="2800" b="1" i="1" dirty="0" smtClean="0">
                <a:solidFill>
                  <a:srgbClr val="000066"/>
                </a:solidFill>
                <a:latin typeface="Times New Roman" pitchFamily="18" charset="0"/>
              </a:rPr>
              <a:t> ở </a:t>
            </a:r>
            <a:r>
              <a:rPr lang="en-US" sz="2800" b="1" i="1" dirty="0" err="1" smtClean="0">
                <a:solidFill>
                  <a:srgbClr val="000066"/>
                </a:solidFill>
                <a:latin typeface="Times New Roman" pitchFamily="18" charset="0"/>
              </a:rPr>
              <a:t>Việt</a:t>
            </a:r>
            <a:r>
              <a:rPr lang="en-US" sz="2800" b="1" i="1" dirty="0" smtClean="0">
                <a:solidFill>
                  <a:srgbClr val="000066"/>
                </a:solidFill>
                <a:latin typeface="Times New Roman" pitchFamily="18" charset="0"/>
              </a:rPr>
              <a:t> Nam </a:t>
            </a:r>
            <a:endParaRPr lang="en-US" sz="2800" b="1" i="1" dirty="0">
              <a:solidFill>
                <a:srgbClr val="000066"/>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WordArt 2"/>
          <p:cNvSpPr>
            <a:spLocks noChangeArrowheads="1" noChangeShapeType="1" noTextEdit="1"/>
          </p:cNvSpPr>
          <p:nvPr/>
        </p:nvSpPr>
        <p:spPr bwMode="auto">
          <a:xfrm>
            <a:off x="2641600" y="3352800"/>
            <a:ext cx="8229600" cy="1657350"/>
          </a:xfrm>
          <a:prstGeom prst="rect">
            <a:avLst/>
          </a:prstGeom>
        </p:spPr>
        <p:txBody>
          <a:bodyPr wrap="none" fromWordArt="1">
            <a:prstTxWarp prst="textPlain">
              <a:avLst>
                <a:gd name="adj" fmla="val 50000"/>
              </a:avLst>
            </a:prstTxWarp>
          </a:bodyPr>
          <a:lstStyle/>
          <a:p>
            <a:pPr algn="ctr"/>
            <a:r>
              <a:rPr lang="pt-BR" sz="3600" kern="10">
                <a:ln w="9525" cap="sq">
                  <a:noFill/>
                  <a:round/>
                  <a:headEnd type="none" w="sm" len="sm"/>
                  <a:tailEnd type="none" w="sm" len="sm"/>
                </a:ln>
                <a:gradFill rotWithShape="1">
                  <a:gsLst>
                    <a:gs pos="0">
                      <a:srgbClr val="FFFF00"/>
                    </a:gs>
                    <a:gs pos="100000">
                      <a:srgbClr val="FF9933"/>
                    </a:gs>
                  </a:gsLst>
                  <a:path path="rect">
                    <a:fillToRect l="50000" t="50000" r="50000" b="50000"/>
                  </a:path>
                </a:gradFill>
                <a:effectLst>
                  <a:prstShdw prst="shdw17" dist="17961" dir="2700000">
                    <a:srgbClr val="999900"/>
                  </a:prstShdw>
                </a:effectLst>
                <a:latin typeface=".VnAristoteH"/>
              </a:rPr>
              <a:t>Do nh©n d©n lao ®éng </a:t>
            </a:r>
          </a:p>
          <a:p>
            <a:pPr algn="ctr"/>
            <a:r>
              <a:rPr lang="pt-BR" sz="3600" kern="10">
                <a:ln w="9525" cap="sq">
                  <a:noFill/>
                  <a:round/>
                  <a:headEnd type="none" w="sm" len="sm"/>
                  <a:tailEnd type="none" w="sm" len="sm"/>
                </a:ln>
                <a:gradFill rotWithShape="1">
                  <a:gsLst>
                    <a:gs pos="0">
                      <a:srgbClr val="FFFF00"/>
                    </a:gs>
                    <a:gs pos="100000">
                      <a:srgbClr val="FF9933"/>
                    </a:gs>
                  </a:gsLst>
                  <a:path path="rect">
                    <a:fillToRect l="50000" t="50000" r="50000" b="50000"/>
                  </a:path>
                </a:gradFill>
                <a:effectLst>
                  <a:prstShdw prst="shdw17" dist="17961" dir="2700000">
                    <a:srgbClr val="999900"/>
                  </a:prstShdw>
                </a:effectLst>
                <a:latin typeface=".VnAristoteH"/>
              </a:rPr>
              <a:t>lµm chñ</a:t>
            </a:r>
            <a:endParaRPr lang="en-US" sz="3600" kern="10">
              <a:ln w="9525" cap="sq">
                <a:noFill/>
                <a:round/>
                <a:headEnd type="none" w="sm" len="sm"/>
                <a:tailEnd type="none" w="sm" len="sm"/>
              </a:ln>
              <a:gradFill rotWithShape="1">
                <a:gsLst>
                  <a:gs pos="0">
                    <a:srgbClr val="FFFF00"/>
                  </a:gs>
                  <a:gs pos="100000">
                    <a:srgbClr val="FF9933"/>
                  </a:gs>
                </a:gsLst>
                <a:path path="rect">
                  <a:fillToRect l="50000" t="50000" r="50000" b="50000"/>
                </a:path>
              </a:gradFill>
              <a:effectLst>
                <a:prstShdw prst="shdw17" dist="17961" dir="2700000">
                  <a:srgbClr val="999900"/>
                </a:prstShdw>
              </a:effectLst>
              <a:latin typeface=".VnAristoteH"/>
            </a:endParaRPr>
          </a:p>
        </p:txBody>
      </p:sp>
      <p:pic>
        <p:nvPicPr>
          <p:cNvPr id="27651" name="Picture 3" descr="qh10_1s"/>
          <p:cNvPicPr>
            <a:picLocks noChangeAspect="1" noChangeArrowheads="1"/>
          </p:cNvPicPr>
          <p:nvPr/>
        </p:nvPicPr>
        <p:blipFill>
          <a:blip r:embed="rId2" cstate="print"/>
          <a:srcRect/>
          <a:stretch>
            <a:fillRect/>
          </a:stretch>
        </p:blipFill>
        <p:spPr bwMode="auto">
          <a:xfrm>
            <a:off x="8128000" y="4343401"/>
            <a:ext cx="4064000" cy="2322513"/>
          </a:xfrm>
          <a:prstGeom prst="rect">
            <a:avLst/>
          </a:prstGeom>
          <a:noFill/>
          <a:ln w="9525">
            <a:solidFill>
              <a:srgbClr val="CC0000"/>
            </a:solidFill>
            <a:miter lim="800000"/>
            <a:headEnd/>
            <a:tailEnd/>
          </a:ln>
        </p:spPr>
      </p:pic>
      <p:pic>
        <p:nvPicPr>
          <p:cNvPr id="27652" name="Picture 4" descr="qh2_4s"/>
          <p:cNvPicPr>
            <a:picLocks noChangeAspect="1" noChangeArrowheads="1"/>
          </p:cNvPicPr>
          <p:nvPr/>
        </p:nvPicPr>
        <p:blipFill>
          <a:blip r:embed="rId3" cstate="print"/>
          <a:srcRect/>
          <a:stretch>
            <a:fillRect/>
          </a:stretch>
        </p:blipFill>
        <p:spPr bwMode="auto">
          <a:xfrm>
            <a:off x="1117600" y="4343400"/>
            <a:ext cx="4013200" cy="2324100"/>
          </a:xfrm>
          <a:prstGeom prst="rect">
            <a:avLst/>
          </a:prstGeom>
          <a:noFill/>
          <a:ln w="9525">
            <a:solidFill>
              <a:srgbClr val="CC0000"/>
            </a:solidFill>
            <a:miter lim="800000"/>
            <a:headEnd/>
            <a:tailEnd/>
          </a:ln>
        </p:spPr>
      </p:pic>
      <p:pic>
        <p:nvPicPr>
          <p:cNvPr id="27653" name="Picture 5" descr="bo phieu bau cu"/>
          <p:cNvPicPr>
            <a:picLocks noChangeAspect="1" noChangeArrowheads="1"/>
          </p:cNvPicPr>
          <p:nvPr/>
        </p:nvPicPr>
        <p:blipFill>
          <a:blip r:embed="rId4" cstate="print"/>
          <a:srcRect l="1527" t="1924" r="1527" b="4868"/>
          <a:stretch>
            <a:fillRect/>
          </a:stretch>
        </p:blipFill>
        <p:spPr bwMode="auto">
          <a:xfrm>
            <a:off x="1117600" y="1817689"/>
            <a:ext cx="4064000" cy="2397125"/>
          </a:xfrm>
          <a:prstGeom prst="rect">
            <a:avLst/>
          </a:prstGeom>
          <a:noFill/>
          <a:ln w="9525">
            <a:solidFill>
              <a:srgbClr val="CC0000"/>
            </a:solidFill>
            <a:miter lim="800000"/>
            <a:headEnd/>
            <a:tailEnd/>
          </a:ln>
        </p:spPr>
      </p:pic>
      <p:pic>
        <p:nvPicPr>
          <p:cNvPr id="27654" name="Picture 6" descr="HCM"/>
          <p:cNvPicPr>
            <a:picLocks noChangeAspect="1" noChangeArrowheads="1"/>
          </p:cNvPicPr>
          <p:nvPr/>
        </p:nvPicPr>
        <p:blipFill>
          <a:blip r:embed="rId5" cstate="print"/>
          <a:srcRect l="9213" t="5000" r="11017" b="11281"/>
          <a:stretch>
            <a:fillRect/>
          </a:stretch>
        </p:blipFill>
        <p:spPr bwMode="auto">
          <a:xfrm>
            <a:off x="8737601" y="1524000"/>
            <a:ext cx="2950633" cy="2686050"/>
          </a:xfrm>
          <a:prstGeom prst="rect">
            <a:avLst/>
          </a:prstGeom>
          <a:noFill/>
          <a:ln w="9525">
            <a:solidFill>
              <a:srgbClr val="CC0000"/>
            </a:solidFill>
            <a:miter lim="800000"/>
            <a:headEnd/>
            <a:tailEnd/>
          </a:ln>
        </p:spPr>
      </p:pic>
      <p:pic>
        <p:nvPicPr>
          <p:cNvPr id="27655" name="Picture 7" descr="Picture106"/>
          <p:cNvPicPr>
            <a:picLocks noChangeAspect="1" noChangeArrowheads="1"/>
          </p:cNvPicPr>
          <p:nvPr/>
        </p:nvPicPr>
        <p:blipFill>
          <a:blip r:embed="rId6" cstate="print">
            <a:lum bright="6000" contrast="18000"/>
          </a:blip>
          <a:srcRect/>
          <a:stretch>
            <a:fillRect/>
          </a:stretch>
        </p:blipFill>
        <p:spPr bwMode="auto">
          <a:xfrm>
            <a:off x="4572000" y="2984500"/>
            <a:ext cx="4572000" cy="2565400"/>
          </a:xfrm>
          <a:prstGeom prst="rect">
            <a:avLst/>
          </a:prstGeom>
          <a:noFill/>
          <a:ln w="38100">
            <a:solidFill>
              <a:srgbClr val="CC0000"/>
            </a:solidFill>
            <a:miter lim="800000"/>
            <a:headEnd/>
            <a:tailEnd/>
          </a:ln>
        </p:spPr>
      </p:pic>
      <p:sp>
        <p:nvSpPr>
          <p:cNvPr id="12" name="Rectangle 2"/>
          <p:cNvSpPr txBox="1">
            <a:spLocks noChangeArrowheads="1"/>
          </p:cNvSpPr>
          <p:nvPr/>
        </p:nvSpPr>
        <p:spPr bwMode="auto">
          <a:xfrm>
            <a:off x="2151117" y="328449"/>
            <a:ext cx="3251200" cy="609600"/>
          </a:xfrm>
          <a:prstGeom prst="rect">
            <a:avLst/>
          </a:prstGeom>
          <a:noFill/>
          <a:ln w="9525">
            <a:noFill/>
            <a:miter lim="800000"/>
            <a:headEnd/>
            <a:tailEnd/>
          </a:ln>
        </p:spPr>
        <p:txBody>
          <a:bodyPr/>
          <a:lstStyle/>
          <a:p>
            <a:pPr marL="273050" indent="-273050" eaLnBrk="0" hangingPunct="0">
              <a:spcBef>
                <a:spcPts val="575"/>
              </a:spcBef>
              <a:buClr>
                <a:schemeClr val="accent1"/>
              </a:buClr>
              <a:buSzPct val="85000"/>
            </a:pPr>
            <a:r>
              <a:rPr lang="en-US" sz="2600" b="1" dirty="0" err="1">
                <a:solidFill>
                  <a:srgbClr val="FF3399"/>
                </a:solidFill>
                <a:latin typeface="Times New Roman" pitchFamily="18" charset="0"/>
                <a:cs typeface="Times New Roman" pitchFamily="18" charset="0"/>
              </a:rPr>
              <a:t>Về</a:t>
            </a:r>
            <a:r>
              <a:rPr lang="en-US" sz="2600" b="1" dirty="0">
                <a:solidFill>
                  <a:srgbClr val="FF3399"/>
                </a:solidFill>
                <a:latin typeface="Times New Roman" pitchFamily="18" charset="0"/>
                <a:cs typeface="Times New Roman" pitchFamily="18" charset="0"/>
              </a:rPr>
              <a:t> </a:t>
            </a:r>
            <a:r>
              <a:rPr lang="en-US" sz="2600" b="1" dirty="0" err="1">
                <a:solidFill>
                  <a:srgbClr val="FF3399"/>
                </a:solidFill>
                <a:latin typeface="Times New Roman" pitchFamily="18" charset="0"/>
                <a:cs typeface="Times New Roman" pitchFamily="18" charset="0"/>
              </a:rPr>
              <a:t>chính</a:t>
            </a:r>
            <a:r>
              <a:rPr lang="en-US" sz="2600" b="1" dirty="0">
                <a:solidFill>
                  <a:srgbClr val="FF3399"/>
                </a:solidFill>
                <a:latin typeface="Times New Roman" pitchFamily="18" charset="0"/>
                <a:cs typeface="Times New Roman" pitchFamily="18" charset="0"/>
              </a:rPr>
              <a:t> </a:t>
            </a:r>
            <a:r>
              <a:rPr lang="en-US" sz="2600" b="1" dirty="0" err="1">
                <a:solidFill>
                  <a:srgbClr val="FF3399"/>
                </a:solidFill>
                <a:latin typeface="Times New Roman" pitchFamily="18" charset="0"/>
                <a:cs typeface="Times New Roman" pitchFamily="18" charset="0"/>
              </a:rPr>
              <a:t>trị</a:t>
            </a:r>
            <a:endParaRPr lang="en-US" sz="2600" b="1" dirty="0">
              <a:solidFill>
                <a:srgbClr val="FF3399"/>
              </a:solidFill>
              <a:latin typeface="Times New Roman" pitchFamily="18" charset="0"/>
              <a:cs typeface="Times New Roman" pitchFamily="18" charset="0"/>
            </a:endParaRPr>
          </a:p>
        </p:txBody>
      </p:sp>
      <p:sp>
        <p:nvSpPr>
          <p:cNvPr id="27657" name="TextBox 12"/>
          <p:cNvSpPr txBox="1">
            <a:spLocks noChangeArrowheads="1"/>
          </p:cNvSpPr>
          <p:nvPr/>
        </p:nvSpPr>
        <p:spPr bwMode="auto">
          <a:xfrm>
            <a:off x="2403365" y="974890"/>
            <a:ext cx="7112000" cy="830262"/>
          </a:xfrm>
          <a:prstGeom prst="rect">
            <a:avLst/>
          </a:prstGeom>
          <a:noFill/>
          <a:ln w="9525">
            <a:noFill/>
            <a:miter lim="800000"/>
            <a:headEnd/>
            <a:tailEnd/>
          </a:ln>
        </p:spPr>
        <p:txBody>
          <a:bodyPr>
            <a:spAutoFit/>
          </a:bodyPr>
          <a:lstStyle/>
          <a:p>
            <a:r>
              <a:rPr lang="en-US" sz="2400" i="1" dirty="0">
                <a:latin typeface="Times New Roman" pitchFamily="18" charset="0"/>
                <a:cs typeface="Times New Roman" pitchFamily="18" charset="0"/>
              </a:rPr>
              <a:t>Do </a:t>
            </a:r>
            <a:r>
              <a:rPr lang="en-US" sz="2400" i="1" dirty="0" err="1">
                <a:latin typeface="Times New Roman" pitchFamily="18" charset="0"/>
                <a:cs typeface="Times New Roman" pitchFamily="18" charset="0"/>
              </a:rPr>
              <a:t>nhân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dân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lao</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động</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làm</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chủ</a:t>
            </a:r>
            <a:r>
              <a:rPr lang="en-US" sz="2400" i="1" dirty="0">
                <a:latin typeface="Times New Roman" pitchFamily="18" charset="0"/>
                <a:cs typeface="Times New Roman" pitchFamily="18" charset="0"/>
              </a:rPr>
              <a:t>,</a:t>
            </a:r>
          </a:p>
          <a:p>
            <a:r>
              <a:rPr lang="en-US" sz="2400" i="1" dirty="0" err="1">
                <a:latin typeface="Times New Roman" pitchFamily="18" charset="0"/>
                <a:cs typeface="Times New Roman" pitchFamily="18" charset="0"/>
              </a:rPr>
              <a:t>Nhà</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nước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của</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dân</a:t>
            </a:r>
            <a:r>
              <a:rPr lang="en-US" sz="2400" i="1" dirty="0">
                <a:latin typeface="Times New Roman" pitchFamily="18" charset="0"/>
                <a:cs typeface="Times New Roman" pitchFamily="18" charset="0"/>
              </a:rPr>
              <a:t>, do </a:t>
            </a:r>
            <a:r>
              <a:rPr lang="en-US" sz="2400" i="1" dirty="0" err="1">
                <a:latin typeface="Times New Roman" pitchFamily="18" charset="0"/>
                <a:cs typeface="Times New Roman" pitchFamily="18" charset="0"/>
              </a:rPr>
              <a:t>dân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và</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vì</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dân</a:t>
            </a:r>
            <a:r>
              <a:rPr lang="en-US" sz="2400" i="1" dirty="0">
                <a:latin typeface="Times New Roman" pitchFamily="18" charset="0"/>
                <a:cs typeface="Times New Roman" pitchFamily="18" charset="0"/>
              </a:rPr>
              <a:t>.</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WordArt 2"/>
          <p:cNvSpPr>
            <a:spLocks noChangeArrowheads="1" noChangeShapeType="1" noTextEdit="1"/>
          </p:cNvSpPr>
          <p:nvPr/>
        </p:nvSpPr>
        <p:spPr bwMode="auto">
          <a:xfrm>
            <a:off x="2540000" y="3124200"/>
            <a:ext cx="8229600" cy="1657350"/>
          </a:xfrm>
          <a:prstGeom prst="rect">
            <a:avLst/>
          </a:prstGeom>
        </p:spPr>
        <p:txBody>
          <a:bodyPr wrap="none" fromWordArt="1">
            <a:prstTxWarp prst="textPlain">
              <a:avLst>
                <a:gd name="adj" fmla="val 50000"/>
              </a:avLst>
            </a:prstTxWarp>
          </a:bodyPr>
          <a:lstStyle/>
          <a:p>
            <a:pPr algn="ctr"/>
            <a:r>
              <a:rPr lang="fr-FR" sz="3600" kern="10">
                <a:ln w="9525" cap="sq">
                  <a:noFill/>
                  <a:round/>
                  <a:headEnd type="none" w="sm" len="sm"/>
                  <a:tailEnd type="none" w="sm" len="sm"/>
                </a:ln>
                <a:gradFill rotWithShape="1">
                  <a:gsLst>
                    <a:gs pos="0">
                      <a:srgbClr val="FFFF00"/>
                    </a:gs>
                    <a:gs pos="100000">
                      <a:srgbClr val="FF9933"/>
                    </a:gs>
                  </a:gsLst>
                  <a:path path="rect">
                    <a:fillToRect l="50000" t="50000" r="50000" b="50000"/>
                  </a:path>
                </a:gradFill>
                <a:effectLst>
                  <a:prstShdw prst="shdw17" dist="17961" dir="2700000">
                    <a:srgbClr val="999900"/>
                  </a:prstShdw>
                </a:effectLst>
                <a:latin typeface=".VnBahamasBH"/>
              </a:rPr>
              <a:t>kinh tÕ ph¸t triÓn cao</a:t>
            </a:r>
            <a:endParaRPr lang="en-US" sz="3600" kern="10">
              <a:ln w="9525" cap="sq">
                <a:noFill/>
                <a:round/>
                <a:headEnd type="none" w="sm" len="sm"/>
                <a:tailEnd type="none" w="sm" len="sm"/>
              </a:ln>
              <a:gradFill rotWithShape="1">
                <a:gsLst>
                  <a:gs pos="0">
                    <a:srgbClr val="FFFF00"/>
                  </a:gs>
                  <a:gs pos="100000">
                    <a:srgbClr val="FF9933"/>
                  </a:gs>
                </a:gsLst>
                <a:path path="rect">
                  <a:fillToRect l="50000" t="50000" r="50000" b="50000"/>
                </a:path>
              </a:gradFill>
              <a:effectLst>
                <a:prstShdw prst="shdw17" dist="17961" dir="2700000">
                  <a:srgbClr val="999900"/>
                </a:prstShdw>
              </a:effectLst>
              <a:latin typeface=".VnBahamasBH"/>
            </a:endParaRPr>
          </a:p>
        </p:txBody>
      </p:sp>
      <p:sp>
        <p:nvSpPr>
          <p:cNvPr id="28675" name="Rectangle 3"/>
          <p:cNvSpPr>
            <a:spLocks noGrp="1" noChangeArrowheads="1"/>
          </p:cNvSpPr>
          <p:nvPr>
            <p:ph type="body" idx="1"/>
          </p:nvPr>
        </p:nvSpPr>
        <p:spPr>
          <a:xfrm>
            <a:off x="2392856" y="338958"/>
            <a:ext cx="2540000" cy="609600"/>
          </a:xfrm>
          <a:noFill/>
        </p:spPr>
        <p:txBody>
          <a:bodyPr/>
          <a:lstStyle/>
          <a:p>
            <a:pPr>
              <a:buFontTx/>
              <a:buNone/>
            </a:pPr>
            <a:r>
              <a:rPr lang="en-US" b="1" i="1" dirty="0" err="1" smtClean="0">
                <a:solidFill>
                  <a:srgbClr val="FF3399"/>
                </a:solidFill>
                <a:latin typeface="Times New Roman" pitchFamily="18" charset="0"/>
                <a:cs typeface="Times New Roman" pitchFamily="18" charset="0"/>
              </a:rPr>
              <a:t>Về</a:t>
            </a:r>
            <a:r>
              <a:rPr lang="en-US" b="1" i="1" dirty="0" smtClean="0">
                <a:solidFill>
                  <a:srgbClr val="FF3399"/>
                </a:solidFill>
                <a:latin typeface="Times New Roman" pitchFamily="18" charset="0"/>
                <a:cs typeface="Times New Roman" pitchFamily="18" charset="0"/>
              </a:rPr>
              <a:t> </a:t>
            </a:r>
            <a:r>
              <a:rPr lang="en-US" b="1" i="1" dirty="0" err="1" smtClean="0">
                <a:solidFill>
                  <a:srgbClr val="FF3399"/>
                </a:solidFill>
                <a:latin typeface="Times New Roman" pitchFamily="18" charset="0"/>
                <a:cs typeface="Times New Roman" pitchFamily="18" charset="0"/>
              </a:rPr>
              <a:t>kinh</a:t>
            </a:r>
            <a:r>
              <a:rPr lang="en-US" b="1" i="1" dirty="0" smtClean="0">
                <a:solidFill>
                  <a:srgbClr val="FF3399"/>
                </a:solidFill>
                <a:latin typeface="Times New Roman" pitchFamily="18" charset="0"/>
                <a:cs typeface="Times New Roman" pitchFamily="18" charset="0"/>
              </a:rPr>
              <a:t> </a:t>
            </a:r>
            <a:r>
              <a:rPr lang="en-US" b="1" i="1" dirty="0" err="1" smtClean="0">
                <a:solidFill>
                  <a:srgbClr val="FF3399"/>
                </a:solidFill>
                <a:latin typeface="Times New Roman" pitchFamily="18" charset="0"/>
                <a:cs typeface="Times New Roman" pitchFamily="18" charset="0"/>
              </a:rPr>
              <a:t>tế</a:t>
            </a:r>
            <a:endParaRPr lang="en-US" b="1" i="1" dirty="0" smtClean="0">
              <a:solidFill>
                <a:srgbClr val="FF3399"/>
              </a:solidFill>
              <a:latin typeface="Times New Roman" pitchFamily="18" charset="0"/>
              <a:cs typeface="Times New Roman" pitchFamily="18" charset="0"/>
            </a:endParaRPr>
          </a:p>
        </p:txBody>
      </p:sp>
      <p:pic>
        <p:nvPicPr>
          <p:cNvPr id="28676" name="Picture 4" descr="duong"/>
          <p:cNvPicPr>
            <a:picLocks noChangeAspect="1" noChangeArrowheads="1"/>
          </p:cNvPicPr>
          <p:nvPr/>
        </p:nvPicPr>
        <p:blipFill>
          <a:blip r:embed="rId2" cstate="print"/>
          <a:srcRect l="1563" t="1390" r="59375" b="63541"/>
          <a:stretch>
            <a:fillRect/>
          </a:stretch>
        </p:blipFill>
        <p:spPr bwMode="auto">
          <a:xfrm>
            <a:off x="914400" y="4327526"/>
            <a:ext cx="3953933" cy="2301875"/>
          </a:xfrm>
          <a:prstGeom prst="rect">
            <a:avLst/>
          </a:prstGeom>
          <a:noFill/>
          <a:ln w="9525">
            <a:noFill/>
            <a:miter lim="800000"/>
            <a:headEnd/>
            <a:tailEnd/>
          </a:ln>
        </p:spPr>
      </p:pic>
      <p:pic>
        <p:nvPicPr>
          <p:cNvPr id="28677" name="Picture 5" descr="WTOChinaVietnam03012007"/>
          <p:cNvPicPr>
            <a:picLocks noChangeAspect="1" noChangeArrowheads="1"/>
          </p:cNvPicPr>
          <p:nvPr/>
        </p:nvPicPr>
        <p:blipFill>
          <a:blip r:embed="rId3" cstate="print"/>
          <a:srcRect/>
          <a:stretch>
            <a:fillRect/>
          </a:stretch>
        </p:blipFill>
        <p:spPr bwMode="auto">
          <a:xfrm>
            <a:off x="4868333" y="1981200"/>
            <a:ext cx="2508251" cy="2362200"/>
          </a:xfrm>
          <a:prstGeom prst="rect">
            <a:avLst/>
          </a:prstGeom>
          <a:noFill/>
          <a:ln w="9525">
            <a:noFill/>
            <a:miter lim="800000"/>
            <a:headEnd/>
            <a:tailEnd/>
          </a:ln>
        </p:spPr>
      </p:pic>
      <p:pic>
        <p:nvPicPr>
          <p:cNvPr id="28678" name="Picture 6" descr="C03-22-0682"/>
          <p:cNvPicPr>
            <a:picLocks noChangeAspect="1" noChangeArrowheads="1"/>
          </p:cNvPicPr>
          <p:nvPr/>
        </p:nvPicPr>
        <p:blipFill>
          <a:blip r:embed="rId4" cstate="print"/>
          <a:srcRect b="2783"/>
          <a:stretch>
            <a:fillRect/>
          </a:stretch>
        </p:blipFill>
        <p:spPr bwMode="auto">
          <a:xfrm>
            <a:off x="4868334" y="4343400"/>
            <a:ext cx="2520951" cy="2286000"/>
          </a:xfrm>
          <a:prstGeom prst="rect">
            <a:avLst/>
          </a:prstGeom>
          <a:noFill/>
          <a:ln w="9525">
            <a:noFill/>
            <a:miter lim="800000"/>
            <a:headEnd/>
            <a:tailEnd/>
          </a:ln>
        </p:spPr>
      </p:pic>
      <p:pic>
        <p:nvPicPr>
          <p:cNvPr id="28679" name="Picture 7" descr="C03-22-0661"/>
          <p:cNvPicPr>
            <a:picLocks noChangeAspect="1" noChangeArrowheads="1"/>
          </p:cNvPicPr>
          <p:nvPr/>
        </p:nvPicPr>
        <p:blipFill>
          <a:blip r:embed="rId5" cstate="print"/>
          <a:srcRect b="4568"/>
          <a:stretch>
            <a:fillRect/>
          </a:stretch>
        </p:blipFill>
        <p:spPr bwMode="auto">
          <a:xfrm>
            <a:off x="7376584" y="1752600"/>
            <a:ext cx="4104216" cy="2597150"/>
          </a:xfrm>
          <a:prstGeom prst="rect">
            <a:avLst/>
          </a:prstGeom>
          <a:noFill/>
          <a:ln w="9525">
            <a:noFill/>
            <a:miter lim="800000"/>
            <a:headEnd/>
            <a:tailEnd/>
          </a:ln>
        </p:spPr>
      </p:pic>
      <p:pic>
        <p:nvPicPr>
          <p:cNvPr id="28680" name="Picture 8" descr="thancuaong"/>
          <p:cNvPicPr>
            <a:picLocks noChangeAspect="1" noChangeArrowheads="1"/>
          </p:cNvPicPr>
          <p:nvPr/>
        </p:nvPicPr>
        <p:blipFill>
          <a:blip r:embed="rId6" cstate="print"/>
          <a:srcRect/>
          <a:stretch>
            <a:fillRect/>
          </a:stretch>
        </p:blipFill>
        <p:spPr bwMode="auto">
          <a:xfrm>
            <a:off x="7376584" y="4340226"/>
            <a:ext cx="4104216" cy="2289175"/>
          </a:xfrm>
          <a:prstGeom prst="rect">
            <a:avLst/>
          </a:prstGeom>
          <a:noFill/>
          <a:ln w="9525">
            <a:noFill/>
            <a:miter lim="800000"/>
            <a:headEnd/>
            <a:tailEnd/>
          </a:ln>
        </p:spPr>
      </p:pic>
      <p:pic>
        <p:nvPicPr>
          <p:cNvPr id="28681" name="Picture 9" descr="C03-24-0610"/>
          <p:cNvPicPr>
            <a:picLocks noChangeAspect="1" noChangeArrowheads="1"/>
          </p:cNvPicPr>
          <p:nvPr/>
        </p:nvPicPr>
        <p:blipFill>
          <a:blip r:embed="rId7" cstate="print"/>
          <a:srcRect b="3468"/>
          <a:stretch>
            <a:fillRect/>
          </a:stretch>
        </p:blipFill>
        <p:spPr bwMode="auto">
          <a:xfrm>
            <a:off x="914400" y="1981200"/>
            <a:ext cx="3953933" cy="2332038"/>
          </a:xfrm>
          <a:prstGeom prst="rect">
            <a:avLst/>
          </a:prstGeom>
          <a:noFill/>
          <a:ln w="9525">
            <a:noFill/>
            <a:miter lim="800000"/>
            <a:headEnd/>
            <a:tailEnd/>
          </a:ln>
        </p:spPr>
      </p:pic>
      <p:sp>
        <p:nvSpPr>
          <p:cNvPr id="28682" name="TextBox 11"/>
          <p:cNvSpPr txBox="1">
            <a:spLocks noChangeArrowheads="1"/>
          </p:cNvSpPr>
          <p:nvPr/>
        </p:nvSpPr>
        <p:spPr bwMode="auto">
          <a:xfrm>
            <a:off x="2301765" y="785648"/>
            <a:ext cx="9459310" cy="830997"/>
          </a:xfrm>
          <a:prstGeom prst="rect">
            <a:avLst/>
          </a:prstGeom>
          <a:noFill/>
          <a:ln w="9525">
            <a:noFill/>
            <a:miter lim="800000"/>
            <a:headEnd/>
            <a:tailEnd/>
          </a:ln>
        </p:spPr>
        <p:txBody>
          <a:bodyPr wrap="square">
            <a:spAutoFit/>
          </a:bodyPr>
          <a:lstStyle/>
          <a:p>
            <a:pPr algn="just"/>
            <a:r>
              <a:rPr lang="en-US" sz="2400" dirty="0" err="1" smtClean="0">
                <a:latin typeface="Times New Roman" pitchFamily="18" charset="0"/>
                <a:cs typeface="Times New Roman" pitchFamily="18" charset="0"/>
              </a:rPr>
              <a:t>Phải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xây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dựng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nền</a:t>
            </a:r>
            <a:r>
              <a:rPr lang="en-US" sz="2400" dirty="0" smtClean="0">
                <a:latin typeface="Times New Roman" pitchFamily="18" charset="0"/>
                <a:cs typeface="Times New Roman" pitchFamily="18" charset="0"/>
              </a:rPr>
              <a:t> </a:t>
            </a:r>
            <a:r>
              <a:rPr lang="en-US" sz="2400" dirty="0" err="1">
                <a:latin typeface="Times New Roman" pitchFamily="18" charset="0"/>
                <a:cs typeface="Times New Roman" pitchFamily="18" charset="0"/>
              </a:rPr>
              <a:t>kinh</a:t>
            </a: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tế</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phát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triển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cao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gắn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bó</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mật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thiết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với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mục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tiêu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về</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chính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trị</a:t>
            </a:r>
            <a:endParaRPr lang="en-US" sz="24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H 12.bmp"/>
          <p:cNvPicPr>
            <a:picLocks noChangeAspect="1"/>
          </p:cNvPicPr>
          <p:nvPr/>
        </p:nvPicPr>
        <p:blipFill>
          <a:blip r:embed="rId2" cstate="print"/>
          <a:srcRect/>
          <a:stretch>
            <a:fillRect/>
          </a:stretch>
        </p:blipFill>
        <p:spPr bwMode="auto">
          <a:xfrm>
            <a:off x="4485218" y="304800"/>
            <a:ext cx="3439583" cy="2667000"/>
          </a:xfrm>
          <a:prstGeom prst="rect">
            <a:avLst/>
          </a:prstGeom>
          <a:noFill/>
          <a:ln w="9525">
            <a:noFill/>
            <a:miter lim="800000"/>
            <a:headEnd/>
            <a:tailEnd/>
          </a:ln>
        </p:spPr>
      </p:pic>
      <p:pic>
        <p:nvPicPr>
          <p:cNvPr id="29699" name="Picture 7" descr="2009522101017"/>
          <p:cNvPicPr>
            <a:picLocks noChangeAspect="1" noChangeArrowheads="1"/>
          </p:cNvPicPr>
          <p:nvPr/>
        </p:nvPicPr>
        <p:blipFill>
          <a:blip r:embed="rId3" cstate="print"/>
          <a:srcRect/>
          <a:stretch>
            <a:fillRect/>
          </a:stretch>
        </p:blipFill>
        <p:spPr bwMode="auto">
          <a:xfrm>
            <a:off x="101600" y="357352"/>
            <a:ext cx="4064000" cy="2157249"/>
          </a:xfrm>
          <a:prstGeom prst="rect">
            <a:avLst/>
          </a:prstGeom>
          <a:noFill/>
          <a:ln w="9525">
            <a:noFill/>
            <a:miter lim="800000"/>
            <a:headEnd/>
            <a:tailEnd/>
          </a:ln>
        </p:spPr>
      </p:pic>
      <p:pic>
        <p:nvPicPr>
          <p:cNvPr id="29700" name="Picture 8"/>
          <p:cNvPicPr>
            <a:picLocks noChangeAspect="1" noChangeArrowheads="1"/>
          </p:cNvPicPr>
          <p:nvPr/>
        </p:nvPicPr>
        <p:blipFill>
          <a:blip r:embed="rId4" cstate="print"/>
          <a:srcRect/>
          <a:stretch>
            <a:fillRect/>
          </a:stretch>
        </p:blipFill>
        <p:spPr bwMode="auto">
          <a:xfrm>
            <a:off x="135467" y="2600326"/>
            <a:ext cx="3810000" cy="4029075"/>
          </a:xfrm>
          <a:prstGeom prst="rect">
            <a:avLst/>
          </a:prstGeom>
          <a:noFill/>
          <a:ln w="9525">
            <a:noFill/>
            <a:miter lim="800000"/>
            <a:headEnd/>
            <a:tailEnd/>
          </a:ln>
        </p:spPr>
      </p:pic>
      <p:pic>
        <p:nvPicPr>
          <p:cNvPr id="169993" name="Picture 9" descr="csdbao05"/>
          <p:cNvPicPr>
            <a:picLocks noChangeAspect="1" noChangeArrowheads="1"/>
          </p:cNvPicPr>
          <p:nvPr/>
        </p:nvPicPr>
        <p:blipFill>
          <a:blip r:embed="rId5" cstate="print"/>
          <a:srcRect/>
          <a:stretch>
            <a:fillRect/>
          </a:stretch>
        </p:blipFill>
        <p:spPr bwMode="auto">
          <a:xfrm>
            <a:off x="8030634" y="152400"/>
            <a:ext cx="3958167" cy="3124200"/>
          </a:xfrm>
          <a:prstGeom prst="rect">
            <a:avLst/>
          </a:prstGeom>
          <a:noFill/>
          <a:ln w="9525">
            <a:noFill/>
            <a:miter lim="800000"/>
            <a:headEnd/>
            <a:tailEnd/>
          </a:ln>
        </p:spPr>
      </p:pic>
      <p:pic>
        <p:nvPicPr>
          <p:cNvPr id="169995" name="Picture 11" descr="thumb71072_3a"/>
          <p:cNvPicPr>
            <a:picLocks noChangeAspect="1" noChangeArrowheads="1"/>
          </p:cNvPicPr>
          <p:nvPr/>
        </p:nvPicPr>
        <p:blipFill>
          <a:blip r:embed="rId6" cstate="print"/>
          <a:srcRect/>
          <a:stretch>
            <a:fillRect/>
          </a:stretch>
        </p:blipFill>
        <p:spPr bwMode="auto">
          <a:xfrm>
            <a:off x="3962400" y="4483100"/>
            <a:ext cx="4368800" cy="2260600"/>
          </a:xfrm>
          <a:prstGeom prst="rect">
            <a:avLst/>
          </a:prstGeom>
          <a:noFill/>
          <a:ln w="9525">
            <a:noFill/>
            <a:miter lim="800000"/>
            <a:headEnd/>
            <a:tailEnd/>
          </a:ln>
        </p:spPr>
      </p:pic>
      <p:pic>
        <p:nvPicPr>
          <p:cNvPr id="29703" name="Picture 12"/>
          <p:cNvPicPr>
            <a:picLocks noChangeAspect="1" noChangeArrowheads="1"/>
          </p:cNvPicPr>
          <p:nvPr/>
        </p:nvPicPr>
        <p:blipFill>
          <a:blip r:embed="rId7" cstate="print"/>
          <a:srcRect/>
          <a:stretch>
            <a:fillRect/>
          </a:stretch>
        </p:blipFill>
        <p:spPr bwMode="auto">
          <a:xfrm>
            <a:off x="3949701" y="2576513"/>
            <a:ext cx="4584700" cy="2262187"/>
          </a:xfrm>
          <a:prstGeom prst="rect">
            <a:avLst/>
          </a:prstGeom>
          <a:noFill/>
          <a:ln w="9525">
            <a:noFill/>
            <a:miter lim="800000"/>
            <a:headEnd/>
            <a:tailEnd/>
          </a:ln>
        </p:spPr>
      </p:pic>
      <p:sp>
        <p:nvSpPr>
          <p:cNvPr id="29704" name="Text Box 13"/>
          <p:cNvSpPr txBox="1">
            <a:spLocks noChangeArrowheads="1"/>
          </p:cNvSpPr>
          <p:nvPr/>
        </p:nvSpPr>
        <p:spPr bwMode="auto">
          <a:xfrm>
            <a:off x="8229600" y="5638801"/>
            <a:ext cx="3468414" cy="646331"/>
          </a:xfrm>
          <a:prstGeom prst="rect">
            <a:avLst/>
          </a:prstGeom>
          <a:noFill/>
          <a:ln w="9525">
            <a:noFill/>
            <a:miter lim="800000"/>
            <a:headEnd/>
            <a:tailEnd/>
          </a:ln>
        </p:spPr>
        <p:txBody>
          <a:bodyPr wrap="square">
            <a:spAutoFit/>
          </a:bodyPr>
          <a:lstStyle/>
          <a:p>
            <a:pPr algn="ctr">
              <a:spcBef>
                <a:spcPct val="50000"/>
              </a:spcBef>
            </a:pPr>
            <a:r>
              <a:rPr lang="en-US" b="1" i="1">
                <a:solidFill>
                  <a:srgbClr val="FF0066"/>
                </a:solidFill>
                <a:latin typeface="Times New Roman" pitchFamily="18" charset="0"/>
              </a:rPr>
              <a:t>Bác luôn khuyến khích bà con gia tăng sản xuất </a:t>
            </a:r>
          </a:p>
        </p:txBody>
      </p:sp>
      <p:pic>
        <p:nvPicPr>
          <p:cNvPr id="29705" name="Picture 14"/>
          <p:cNvPicPr>
            <a:picLocks noChangeAspect="1" noChangeArrowheads="1"/>
          </p:cNvPicPr>
          <p:nvPr/>
        </p:nvPicPr>
        <p:blipFill>
          <a:blip r:embed="rId8" cstate="print"/>
          <a:srcRect/>
          <a:stretch>
            <a:fillRect/>
          </a:stretch>
        </p:blipFill>
        <p:spPr bwMode="auto">
          <a:xfrm>
            <a:off x="8517467" y="3352800"/>
            <a:ext cx="3556000" cy="1860550"/>
          </a:xfrm>
          <a:prstGeom prst="rect">
            <a:avLst/>
          </a:prstGeom>
          <a:noFill/>
          <a:ln w="9525">
            <a:noFill/>
            <a:miter lim="800000"/>
            <a:headEnd/>
            <a:tailEnd/>
          </a:ln>
        </p:spPr>
      </p:pic>
      <p:sp>
        <p:nvSpPr>
          <p:cNvPr id="29706" name="Text Box 15"/>
          <p:cNvSpPr txBox="1">
            <a:spLocks noChangeArrowheads="1"/>
          </p:cNvSpPr>
          <p:nvPr/>
        </p:nvSpPr>
        <p:spPr bwMode="auto">
          <a:xfrm>
            <a:off x="143642" y="0"/>
            <a:ext cx="3776717" cy="369332"/>
          </a:xfrm>
          <a:prstGeom prst="rect">
            <a:avLst/>
          </a:prstGeom>
          <a:noFill/>
          <a:ln w="9525">
            <a:noFill/>
            <a:miter lim="800000"/>
            <a:headEnd/>
            <a:tailEnd/>
          </a:ln>
        </p:spPr>
        <p:txBody>
          <a:bodyPr wrap="square">
            <a:spAutoFit/>
          </a:bodyPr>
          <a:lstStyle/>
          <a:p>
            <a:pPr>
              <a:spcBef>
                <a:spcPct val="50000"/>
              </a:spcBef>
            </a:pPr>
            <a:r>
              <a:rPr lang="en-US" b="1" i="1" dirty="0" err="1">
                <a:solidFill>
                  <a:srgbClr val="FF0066"/>
                </a:solidFill>
                <a:latin typeface="Times New Roman" pitchFamily="18" charset="0"/>
              </a:rPr>
              <a:t>Vườn</a:t>
            </a:r>
            <a:r>
              <a:rPr lang="en-US" b="1" i="1" dirty="0">
                <a:solidFill>
                  <a:srgbClr val="FF0066"/>
                </a:solidFill>
                <a:latin typeface="Times New Roman" pitchFamily="18" charset="0"/>
              </a:rPr>
              <a:t> </a:t>
            </a:r>
            <a:r>
              <a:rPr lang="en-US" b="1" i="1" dirty="0" err="1">
                <a:solidFill>
                  <a:srgbClr val="FF0066"/>
                </a:solidFill>
                <a:latin typeface="Times New Roman" pitchFamily="18" charset="0"/>
              </a:rPr>
              <a:t>cây</a:t>
            </a:r>
            <a:r>
              <a:rPr lang="en-US" b="1" i="1" dirty="0">
                <a:solidFill>
                  <a:srgbClr val="FF0066"/>
                </a:solidFill>
                <a:latin typeface="Times New Roman" pitchFamily="18" charset="0"/>
              </a:rPr>
              <a:t>, </a:t>
            </a:r>
            <a:r>
              <a:rPr lang="en-US" b="1" i="1" dirty="0" err="1">
                <a:solidFill>
                  <a:srgbClr val="FF0066"/>
                </a:solidFill>
                <a:latin typeface="Times New Roman" pitchFamily="18" charset="0"/>
              </a:rPr>
              <a:t>ao</a:t>
            </a:r>
            <a:r>
              <a:rPr lang="en-US" b="1" i="1" dirty="0">
                <a:solidFill>
                  <a:srgbClr val="FF0066"/>
                </a:solidFill>
                <a:latin typeface="Times New Roman" pitchFamily="18" charset="0"/>
              </a:rPr>
              <a:t> </a:t>
            </a:r>
            <a:r>
              <a:rPr lang="en-US" b="1" i="1" dirty="0" err="1">
                <a:solidFill>
                  <a:srgbClr val="FF0066"/>
                </a:solidFill>
                <a:latin typeface="Times New Roman" pitchFamily="18" charset="0"/>
              </a:rPr>
              <a:t>cá</a:t>
            </a:r>
            <a:r>
              <a:rPr lang="en-US" b="1" i="1" dirty="0">
                <a:solidFill>
                  <a:srgbClr val="FF0066"/>
                </a:solidFill>
                <a:latin typeface="Times New Roman" pitchFamily="18" charset="0"/>
              </a:rPr>
              <a:t> </a:t>
            </a:r>
            <a:r>
              <a:rPr lang="en-US" b="1" i="1" dirty="0" err="1">
                <a:solidFill>
                  <a:srgbClr val="FF0066"/>
                </a:solidFill>
                <a:latin typeface="Times New Roman" pitchFamily="18" charset="0"/>
              </a:rPr>
              <a:t>của</a:t>
            </a:r>
            <a:r>
              <a:rPr lang="en-US" b="1" i="1" dirty="0">
                <a:solidFill>
                  <a:srgbClr val="FF0066"/>
                </a:solidFill>
                <a:latin typeface="Times New Roman" pitchFamily="18" charset="0"/>
              </a:rPr>
              <a:t> </a:t>
            </a:r>
            <a:r>
              <a:rPr lang="en-US" b="1" i="1" dirty="0" err="1">
                <a:solidFill>
                  <a:srgbClr val="FF0066"/>
                </a:solidFill>
                <a:latin typeface="Times New Roman" pitchFamily="18" charset="0"/>
              </a:rPr>
              <a:t>Người</a:t>
            </a:r>
            <a:endParaRPr lang="en-US" b="1" i="1" dirty="0">
              <a:solidFill>
                <a:srgbClr val="FF0066"/>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9993"/>
                                        </p:tgtEl>
                                        <p:attrNameLst>
                                          <p:attrName>style.visibility</p:attrName>
                                        </p:attrNameLst>
                                      </p:cBhvr>
                                      <p:to>
                                        <p:strVal val="visible"/>
                                      </p:to>
                                    </p:set>
                                    <p:animEffect transition="in" filter="wipe(up)">
                                      <p:cBhvr>
                                        <p:cTn id="12" dur="3000"/>
                                        <p:tgtEl>
                                          <p:spTgt spid="169993"/>
                                        </p:tgtEl>
                                      </p:cBhvr>
                                    </p:animEffect>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nodeType="clickEffect">
                                  <p:stCondLst>
                                    <p:cond delay="0"/>
                                  </p:stCondLst>
                                  <p:childTnLst>
                                    <p:set>
                                      <p:cBhvr>
                                        <p:cTn id="16" dur="1" fill="hold">
                                          <p:stCondLst>
                                            <p:cond delay="0"/>
                                          </p:stCondLst>
                                        </p:cTn>
                                        <p:tgtEl>
                                          <p:spTgt spid="169995"/>
                                        </p:tgtEl>
                                        <p:attrNameLst>
                                          <p:attrName>style.visibility</p:attrName>
                                        </p:attrNameLst>
                                      </p:cBhvr>
                                      <p:to>
                                        <p:strVal val="visible"/>
                                      </p:to>
                                    </p:set>
                                    <p:anim calcmode="lin" valueType="num">
                                      <p:cBhvr>
                                        <p:cTn id="17" dur="2000" fill="hold"/>
                                        <p:tgtEl>
                                          <p:spTgt spid="169995"/>
                                        </p:tgtEl>
                                        <p:attrNameLst>
                                          <p:attrName>ppt_w</p:attrName>
                                        </p:attrNameLst>
                                      </p:cBhvr>
                                      <p:tavLst>
                                        <p:tav tm="0">
                                          <p:val>
                                            <p:strVal val="#ppt_w*0.05"/>
                                          </p:val>
                                        </p:tav>
                                        <p:tav tm="100000">
                                          <p:val>
                                            <p:strVal val="#ppt_w"/>
                                          </p:val>
                                        </p:tav>
                                      </p:tavLst>
                                    </p:anim>
                                    <p:anim calcmode="lin" valueType="num">
                                      <p:cBhvr>
                                        <p:cTn id="18" dur="2000" fill="hold"/>
                                        <p:tgtEl>
                                          <p:spTgt spid="169995"/>
                                        </p:tgtEl>
                                        <p:attrNameLst>
                                          <p:attrName>ppt_h</p:attrName>
                                        </p:attrNameLst>
                                      </p:cBhvr>
                                      <p:tavLst>
                                        <p:tav tm="0">
                                          <p:val>
                                            <p:strVal val="#ppt_h"/>
                                          </p:val>
                                        </p:tav>
                                        <p:tav tm="100000">
                                          <p:val>
                                            <p:strVal val="#ppt_h"/>
                                          </p:val>
                                        </p:tav>
                                      </p:tavLst>
                                    </p:anim>
                                    <p:anim calcmode="lin" valueType="num">
                                      <p:cBhvr>
                                        <p:cTn id="19" dur="2000" fill="hold"/>
                                        <p:tgtEl>
                                          <p:spTgt spid="169995"/>
                                        </p:tgtEl>
                                        <p:attrNameLst>
                                          <p:attrName>ppt_x</p:attrName>
                                        </p:attrNameLst>
                                      </p:cBhvr>
                                      <p:tavLst>
                                        <p:tav tm="0">
                                          <p:val>
                                            <p:strVal val="#ppt_x-.2"/>
                                          </p:val>
                                        </p:tav>
                                        <p:tav tm="100000">
                                          <p:val>
                                            <p:strVal val="#ppt_x"/>
                                          </p:val>
                                        </p:tav>
                                      </p:tavLst>
                                    </p:anim>
                                    <p:anim calcmode="lin" valueType="num">
                                      <p:cBhvr>
                                        <p:cTn id="20" dur="2000" fill="hold"/>
                                        <p:tgtEl>
                                          <p:spTgt spid="169995"/>
                                        </p:tgtEl>
                                        <p:attrNameLst>
                                          <p:attrName>ppt_y</p:attrName>
                                        </p:attrNameLst>
                                      </p:cBhvr>
                                      <p:tavLst>
                                        <p:tav tm="0">
                                          <p:val>
                                            <p:strVal val="#ppt_y"/>
                                          </p:val>
                                        </p:tav>
                                        <p:tav tm="100000">
                                          <p:val>
                                            <p:strVal val="#ppt_y"/>
                                          </p:val>
                                        </p:tav>
                                      </p:tavLst>
                                    </p:anim>
                                    <p:animEffect transition="in" filter="fade">
                                      <p:cBhvr>
                                        <p:cTn id="21" dur="2000"/>
                                        <p:tgtEl>
                                          <p:spTgt spid="169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349396" y="1429409"/>
            <a:ext cx="6944783" cy="1200329"/>
          </a:xfrm>
          <a:prstGeom prst="rect">
            <a:avLst/>
          </a:prstGeom>
          <a:noFill/>
          <a:ln w="9525">
            <a:noFill/>
            <a:miter lim="800000"/>
            <a:headEnd/>
            <a:tailEnd/>
          </a:ln>
        </p:spPr>
        <p:txBody>
          <a:bodyPr>
            <a:spAutoFit/>
          </a:bodyPr>
          <a:lstStyle/>
          <a:p>
            <a:pPr algn="just">
              <a:spcBef>
                <a:spcPts val="600"/>
              </a:spcBef>
              <a:spcAft>
                <a:spcPts val="600"/>
              </a:spcAft>
            </a:pPr>
            <a:r>
              <a:rPr lang="en-US" sz="2400" dirty="0" smtClean="0">
                <a:solidFill>
                  <a:schemeClr val="tx2"/>
                </a:solidFill>
                <a:latin typeface="Times New Roman" pitchFamily="18" charset="0"/>
                <a:cs typeface="Times New Roman" pitchFamily="18" charset="0"/>
              </a:rPr>
              <a:t>“</a:t>
            </a:r>
            <a:r>
              <a:rPr lang="en-US" sz="2400" dirty="0" err="1">
                <a:solidFill>
                  <a:schemeClr val="tx2"/>
                </a:solidFill>
                <a:latin typeface="Times New Roman" pitchFamily="18" charset="0"/>
                <a:cs typeface="Times New Roman" pitchFamily="18" charset="0"/>
              </a:rPr>
              <a:t>Tự</a:t>
            </a:r>
            <a:r>
              <a:rPr lang="en-US" sz="2400" dirty="0">
                <a:solidFill>
                  <a:schemeClr val="tx2"/>
                </a:solidFill>
                <a:latin typeface="Times New Roman" pitchFamily="18" charset="0"/>
                <a:cs typeface="Times New Roman" pitchFamily="18" charset="0"/>
              </a:rPr>
              <a:t> do </a:t>
            </a:r>
            <a:r>
              <a:rPr lang="en-US" sz="2400" dirty="0" err="1">
                <a:solidFill>
                  <a:schemeClr val="tx2"/>
                </a:solidFill>
                <a:latin typeface="Times New Roman" pitchFamily="18" charset="0"/>
                <a:cs typeface="Times New Roman" pitchFamily="18" charset="0"/>
              </a:rPr>
              <a:t>cho</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đồng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bào</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tôi</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độc</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lập</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cho</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Tổ</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quốc</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tôi</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đấy</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là</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tất</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cả</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những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điều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tôi</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muốn</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đấy</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là</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tất</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cả</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những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điều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tôi</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hiểu</a:t>
            </a:r>
            <a:r>
              <a:rPr lang="en-US" sz="2400" dirty="0">
                <a:solidFill>
                  <a:schemeClr val="tx2"/>
                </a:solidFill>
                <a:latin typeface="Times New Roman" pitchFamily="18" charset="0"/>
                <a:cs typeface="Times New Roman" pitchFamily="18" charset="0"/>
              </a:rPr>
              <a:t>”.</a:t>
            </a:r>
            <a:r>
              <a:rPr lang="en-US" sz="2400" i="1" dirty="0">
                <a:solidFill>
                  <a:schemeClr val="tx2"/>
                </a:solidFill>
                <a:latin typeface="Times New Roman" pitchFamily="18" charset="0"/>
                <a:cs typeface="Times New Roman" pitchFamily="18" charset="0"/>
              </a:rPr>
              <a:t> </a:t>
            </a:r>
          </a:p>
        </p:txBody>
      </p:sp>
      <p:sp>
        <p:nvSpPr>
          <p:cNvPr id="29699" name="Text Box 8"/>
          <p:cNvSpPr txBox="1">
            <a:spLocks noChangeArrowheads="1"/>
          </p:cNvSpPr>
          <p:nvPr/>
        </p:nvSpPr>
        <p:spPr bwMode="auto">
          <a:xfrm>
            <a:off x="6260662" y="4456388"/>
            <a:ext cx="5181600" cy="1938992"/>
          </a:xfrm>
          <a:prstGeom prst="rect">
            <a:avLst/>
          </a:prstGeom>
          <a:noFill/>
          <a:ln w="9525">
            <a:noFill/>
            <a:miter lim="800000"/>
            <a:headEnd/>
            <a:tailEnd/>
          </a:ln>
        </p:spPr>
        <p:txBody>
          <a:bodyPr>
            <a:spAutoFit/>
          </a:bodyPr>
          <a:lstStyle/>
          <a:p>
            <a:pPr algn="just">
              <a:spcBef>
                <a:spcPct val="50000"/>
              </a:spcBef>
            </a:pPr>
            <a:r>
              <a:rPr lang="en-US" sz="2400" i="1" dirty="0" err="1">
                <a:solidFill>
                  <a:srgbClr val="0000FF"/>
                </a:solidFill>
                <a:latin typeface="Times New Roman" pitchFamily="18" charset="0"/>
              </a:rPr>
              <a:t>Tư</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tưởng</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đó</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được</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thể</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hiện</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trong</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bản</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yêu</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sách</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mà</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Người</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gửi</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đến</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Hội</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nghị</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hoà</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bình</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Vécxây</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năm</a:t>
            </a:r>
            <a:r>
              <a:rPr lang="en-US" sz="2400" i="1" dirty="0">
                <a:solidFill>
                  <a:srgbClr val="0000FF"/>
                </a:solidFill>
                <a:latin typeface="Times New Roman" pitchFamily="18" charset="0"/>
              </a:rPr>
              <a:t> 1919, </a:t>
            </a:r>
            <a:r>
              <a:rPr lang="en-US" sz="2400" i="1" dirty="0" err="1">
                <a:solidFill>
                  <a:srgbClr val="0000FF"/>
                </a:solidFill>
                <a:latin typeface="Times New Roman" pitchFamily="18" charset="0"/>
              </a:rPr>
              <a:t>đòi</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các</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quyền</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tự</a:t>
            </a:r>
            <a:r>
              <a:rPr lang="en-US" sz="2400" i="1" dirty="0">
                <a:solidFill>
                  <a:srgbClr val="0000FF"/>
                </a:solidFill>
                <a:latin typeface="Times New Roman" pitchFamily="18" charset="0"/>
              </a:rPr>
              <a:t> do, </a:t>
            </a:r>
            <a:r>
              <a:rPr lang="en-US" sz="2400" i="1" dirty="0" err="1">
                <a:solidFill>
                  <a:srgbClr val="0000FF"/>
                </a:solidFill>
                <a:latin typeface="Times New Roman" pitchFamily="18" charset="0"/>
              </a:rPr>
              <a:t>dân</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chủ</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cho</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nhân</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dân</a:t>
            </a:r>
            <a:r>
              <a:rPr lang="en-US" sz="2400" i="1" dirty="0">
                <a:solidFill>
                  <a:srgbClr val="0000FF"/>
                </a:solidFill>
                <a:latin typeface="Times New Roman" pitchFamily="18" charset="0"/>
              </a:rPr>
              <a:t> </a:t>
            </a:r>
            <a:r>
              <a:rPr lang="en-US" sz="2400" i="1" dirty="0" err="1">
                <a:solidFill>
                  <a:srgbClr val="0000FF"/>
                </a:solidFill>
                <a:latin typeface="Times New Roman" pitchFamily="18" charset="0"/>
              </a:rPr>
              <a:t>Việt</a:t>
            </a:r>
            <a:r>
              <a:rPr lang="en-US" sz="2400" i="1" dirty="0">
                <a:solidFill>
                  <a:srgbClr val="0000FF"/>
                </a:solidFill>
                <a:latin typeface="Times New Roman" pitchFamily="18" charset="0"/>
              </a:rPr>
              <a:t> Nam.</a:t>
            </a:r>
          </a:p>
        </p:txBody>
      </p:sp>
      <p:pic>
        <p:nvPicPr>
          <p:cNvPr id="29700" name="Picture 6" descr="NguyenAiQuoc-Tua"/>
          <p:cNvPicPr>
            <a:picLocks noChangeAspect="1" noChangeArrowheads="1"/>
          </p:cNvPicPr>
          <p:nvPr/>
        </p:nvPicPr>
        <p:blipFill>
          <a:blip r:embed="rId2" cstate="print"/>
          <a:srcRect/>
          <a:stretch>
            <a:fillRect/>
          </a:stretch>
        </p:blipFill>
        <p:spPr bwMode="auto">
          <a:xfrm>
            <a:off x="7315200" y="76200"/>
            <a:ext cx="4673600" cy="2857500"/>
          </a:xfrm>
          <a:prstGeom prst="rect">
            <a:avLst/>
          </a:prstGeom>
          <a:noFill/>
          <a:ln w="9525">
            <a:noFill/>
            <a:miter lim="800000"/>
            <a:headEnd/>
            <a:tailEnd/>
          </a:ln>
        </p:spPr>
      </p:pic>
      <p:sp>
        <p:nvSpPr>
          <p:cNvPr id="29701" name="Text Box 5"/>
          <p:cNvSpPr txBox="1">
            <a:spLocks noChangeArrowheads="1"/>
          </p:cNvSpPr>
          <p:nvPr/>
        </p:nvSpPr>
        <p:spPr bwMode="auto">
          <a:xfrm>
            <a:off x="441434" y="2758966"/>
            <a:ext cx="6873766" cy="830997"/>
          </a:xfrm>
          <a:prstGeom prst="rect">
            <a:avLst/>
          </a:prstGeom>
          <a:noFill/>
          <a:ln w="9525">
            <a:noFill/>
            <a:miter lim="800000"/>
            <a:headEnd/>
            <a:tailEnd/>
          </a:ln>
        </p:spPr>
        <p:txBody>
          <a:bodyPr wrap="square">
            <a:spAutoFit/>
          </a:bodyPr>
          <a:lstStyle/>
          <a:p>
            <a:pPr algn="just">
              <a:spcBef>
                <a:spcPct val="50000"/>
              </a:spcBef>
            </a:pPr>
            <a:r>
              <a:rPr lang="en-US" sz="2400" b="1" i="1" dirty="0">
                <a:solidFill>
                  <a:srgbClr val="FF0066"/>
                </a:solidFill>
                <a:latin typeface="Times New Roman" pitchFamily="18" charset="0"/>
              </a:rPr>
              <a:t>“</a:t>
            </a:r>
            <a:r>
              <a:rPr lang="en-US" sz="2400" b="1" i="1" dirty="0" err="1">
                <a:solidFill>
                  <a:srgbClr val="FF0066"/>
                </a:solidFill>
                <a:latin typeface="Times New Roman" pitchFamily="18" charset="0"/>
              </a:rPr>
              <a:t>Dù</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hy</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sinh</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tới</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đâu</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dù</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phải</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đốt</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cháy</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cả</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dãy</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Trường</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Sơn</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cũng</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phải</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kiên</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quyết</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giành</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cho</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được</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độc</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lập</a:t>
            </a:r>
            <a:r>
              <a:rPr lang="en-US" sz="2400" b="1" i="1" dirty="0">
                <a:solidFill>
                  <a:srgbClr val="FF0066"/>
                </a:solidFill>
                <a:latin typeface="Times New Roman" pitchFamily="18" charset="0"/>
              </a:rPr>
              <a:t>!”</a:t>
            </a:r>
          </a:p>
        </p:txBody>
      </p:sp>
      <p:sp>
        <p:nvSpPr>
          <p:cNvPr id="29702" name="Rectangle 2" descr="CO DANG - CO TQUOC"/>
          <p:cNvSpPr>
            <a:spLocks noChangeArrowheads="1"/>
          </p:cNvSpPr>
          <p:nvPr/>
        </p:nvSpPr>
        <p:spPr bwMode="auto">
          <a:xfrm>
            <a:off x="1016000" y="3886201"/>
            <a:ext cx="4876800" cy="2117725"/>
          </a:xfrm>
          <a:prstGeom prst="rect">
            <a:avLst/>
          </a:prstGeom>
          <a:blipFill dpi="0" rotWithShape="1">
            <a:blip r:embed="rId3" cstate="print"/>
            <a:srcRect/>
            <a:stretch>
              <a:fillRect/>
            </a:stretch>
          </a:blipFill>
          <a:ln w="9525">
            <a:noFill/>
            <a:miter lim="800000"/>
            <a:headEnd/>
            <a:tailEnd/>
          </a:ln>
          <a:effectLst>
            <a:prstShdw prst="shdw17" dist="17961" dir="2700000">
              <a:srgbClr val="999999"/>
            </a:prstShdw>
          </a:effectLst>
        </p:spPr>
        <p:txBody>
          <a:bodyPr wrap="none" anchor="ctr"/>
          <a:lstStyle/>
          <a:p>
            <a:endParaRPr lang="en-US"/>
          </a:p>
        </p:txBody>
      </p:sp>
      <p:sp>
        <p:nvSpPr>
          <p:cNvPr id="7" name="TextBox 6"/>
          <p:cNvSpPr txBox="1"/>
          <p:nvPr/>
        </p:nvSpPr>
        <p:spPr>
          <a:xfrm>
            <a:off x="2249214" y="346841"/>
            <a:ext cx="4813738" cy="1200329"/>
          </a:xfrm>
          <a:prstGeom prst="rect">
            <a:avLst/>
          </a:prstGeom>
          <a:noFill/>
        </p:spPr>
        <p:txBody>
          <a:bodyPr wrap="square" rtlCol="0">
            <a:spAutoFit/>
          </a:bodyPr>
          <a:lstStyle/>
          <a:p>
            <a:r>
              <a:rPr lang="en-US" sz="2400" b="1" i="1" dirty="0" smtClean="0">
                <a:solidFill>
                  <a:schemeClr val="accent1"/>
                </a:solidFill>
                <a:latin typeface="Times New Roman" pitchFamily="18" charset="0"/>
                <a:cs typeface="Times New Roman" pitchFamily="18" charset="0"/>
              </a:rPr>
              <a:t>b, </a:t>
            </a:r>
            <a:r>
              <a:rPr lang="en-US" sz="2400" b="1" i="1" dirty="0" err="1" smtClean="0">
                <a:solidFill>
                  <a:schemeClr val="accent1"/>
                </a:solidFill>
                <a:latin typeface="Times New Roman" pitchFamily="18" charset="0"/>
                <a:cs typeface="Times New Roman" pitchFamily="18" charset="0"/>
              </a:rPr>
              <a:t>Độc</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lập</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dân</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tộc</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phải</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gắn</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liền</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với</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tự</a:t>
            </a:r>
            <a:r>
              <a:rPr lang="en-US" sz="2400" b="1" i="1" dirty="0" smtClean="0">
                <a:solidFill>
                  <a:schemeClr val="accent1"/>
                </a:solidFill>
                <a:latin typeface="Times New Roman" pitchFamily="18" charset="0"/>
                <a:cs typeface="Times New Roman" pitchFamily="18" charset="0"/>
              </a:rPr>
              <a:t> do, </a:t>
            </a:r>
            <a:r>
              <a:rPr lang="en-US" sz="2400" b="1" i="1" dirty="0" err="1" smtClean="0">
                <a:solidFill>
                  <a:schemeClr val="accent1"/>
                </a:solidFill>
                <a:latin typeface="Times New Roman" pitchFamily="18" charset="0"/>
                <a:cs typeface="Times New Roman" pitchFamily="18" charset="0"/>
              </a:rPr>
              <a:t>hạnh</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phúc</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của</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nhân</a:t>
            </a:r>
            <a:r>
              <a:rPr lang="en-US" sz="2400" b="1" i="1" dirty="0" smtClean="0">
                <a:solidFill>
                  <a:schemeClr val="accent1"/>
                </a:solidFill>
                <a:latin typeface="Times New Roman" pitchFamily="18" charset="0"/>
                <a:cs typeface="Times New Roman" pitchFamily="18" charset="0"/>
              </a:rPr>
              <a:t> </a:t>
            </a:r>
            <a:r>
              <a:rPr lang="en-US" sz="2400" b="1" i="1" dirty="0" err="1" smtClean="0">
                <a:solidFill>
                  <a:schemeClr val="accent1"/>
                </a:solidFill>
                <a:latin typeface="Times New Roman" pitchFamily="18" charset="0"/>
                <a:cs typeface="Times New Roman" pitchFamily="18" charset="0"/>
              </a:rPr>
              <a:t>dân</a:t>
            </a:r>
            <a:endParaRPr lang="en-US" sz="2000" b="1" i="1" dirty="0" smtClean="0">
              <a:solidFill>
                <a:schemeClr val="accent1"/>
              </a:solidFill>
              <a:latin typeface="Times New Roman" pitchFamily="18" charset="0"/>
              <a:cs typeface="Times New Roman" pitchFamily="18" charset="0"/>
            </a:endParaRPr>
          </a:p>
          <a:p>
            <a:endParaRPr lang="en-US" sz="2400" b="1" dirty="0">
              <a:solidFill>
                <a:schemeClr val="accent1"/>
              </a:solidFill>
            </a:endParaRPr>
          </a:p>
        </p:txBody>
      </p:sp>
    </p:spTree>
  </p:cSld>
  <p:clrMapOvr>
    <a:masterClrMapping/>
  </p:clrMapOvr>
  <p:transition spd="med">
    <p:split orient="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Text Box 9"/>
          <p:cNvSpPr txBox="1">
            <a:spLocks noChangeArrowheads="1"/>
          </p:cNvSpPr>
          <p:nvPr/>
        </p:nvSpPr>
        <p:spPr bwMode="auto">
          <a:xfrm>
            <a:off x="3657600" y="2895600"/>
            <a:ext cx="5892800" cy="457200"/>
          </a:xfrm>
          <a:prstGeom prst="rect">
            <a:avLst/>
          </a:prstGeom>
          <a:noFill/>
          <a:ln w="9525">
            <a:noFill/>
            <a:miter lim="800000"/>
            <a:headEnd/>
            <a:tailEnd/>
          </a:ln>
        </p:spPr>
        <p:txBody>
          <a:bodyPr>
            <a:spAutoFit/>
          </a:bodyPr>
          <a:lstStyle/>
          <a:p>
            <a:pPr>
              <a:spcBef>
                <a:spcPct val="50000"/>
              </a:spcBef>
            </a:pPr>
            <a:r>
              <a:rPr lang="en-US" sz="2400" b="1" i="1" dirty="0" err="1">
                <a:solidFill>
                  <a:srgbClr val="FF0066"/>
                </a:solidFill>
                <a:latin typeface="Times New Roman" pitchFamily="18" charset="0"/>
              </a:rPr>
              <a:t>Nền</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kinh</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tế</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phát</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triển</a:t>
            </a:r>
            <a:r>
              <a:rPr lang="en-US" sz="2400" b="1" i="1" dirty="0">
                <a:solidFill>
                  <a:srgbClr val="FF0066"/>
                </a:solidFill>
                <a:latin typeface="Times New Roman" pitchFamily="18" charset="0"/>
              </a:rPr>
              <a:t> </a:t>
            </a:r>
            <a:r>
              <a:rPr lang="en-US" sz="2400" b="1" i="1" dirty="0" err="1">
                <a:solidFill>
                  <a:srgbClr val="FF0066"/>
                </a:solidFill>
                <a:latin typeface="Times New Roman" pitchFamily="18" charset="0"/>
              </a:rPr>
              <a:t>cao</a:t>
            </a:r>
            <a:endParaRPr lang="en-US" sz="2400" b="1" i="1" dirty="0">
              <a:solidFill>
                <a:srgbClr val="FF0066"/>
              </a:solidFill>
              <a:latin typeface="Times New Roman" pitchFamily="18" charset="0"/>
            </a:endParaRPr>
          </a:p>
        </p:txBody>
      </p:sp>
      <p:pic>
        <p:nvPicPr>
          <p:cNvPr id="1026" name="Picture 2" descr="C:\Users\TitMit\Desktop\Bo GD_DT\download (13).jpg"/>
          <p:cNvPicPr>
            <a:picLocks noChangeAspect="1" noChangeArrowheads="1"/>
          </p:cNvPicPr>
          <p:nvPr/>
        </p:nvPicPr>
        <p:blipFill>
          <a:blip r:embed="rId2" cstate="print"/>
          <a:srcRect/>
          <a:stretch>
            <a:fillRect/>
          </a:stretch>
        </p:blipFill>
        <p:spPr bwMode="auto">
          <a:xfrm>
            <a:off x="6327228" y="3983422"/>
            <a:ext cx="5559971" cy="2405720"/>
          </a:xfrm>
          <a:prstGeom prst="rect">
            <a:avLst/>
          </a:prstGeom>
          <a:noFill/>
        </p:spPr>
      </p:pic>
      <p:pic>
        <p:nvPicPr>
          <p:cNvPr id="1027" name="Picture 3" descr="C:\Users\TitMit\Desktop\Bo GD_DT\download.jpg"/>
          <p:cNvPicPr>
            <a:picLocks noChangeAspect="1" noChangeArrowheads="1"/>
          </p:cNvPicPr>
          <p:nvPr/>
        </p:nvPicPr>
        <p:blipFill>
          <a:blip r:embed="rId3" cstate="print"/>
          <a:srcRect/>
          <a:stretch>
            <a:fillRect/>
          </a:stretch>
        </p:blipFill>
        <p:spPr bwMode="auto">
          <a:xfrm>
            <a:off x="3909848" y="315310"/>
            <a:ext cx="3804745" cy="2364828"/>
          </a:xfrm>
          <a:prstGeom prst="rect">
            <a:avLst/>
          </a:prstGeom>
          <a:noFill/>
        </p:spPr>
      </p:pic>
      <p:pic>
        <p:nvPicPr>
          <p:cNvPr id="1028" name="Picture 4" descr="C:\Users\TitMit\Desktop\Bo GD_DT\download (10).jpg"/>
          <p:cNvPicPr>
            <a:picLocks noChangeAspect="1" noChangeArrowheads="1"/>
          </p:cNvPicPr>
          <p:nvPr/>
        </p:nvPicPr>
        <p:blipFill>
          <a:blip r:embed="rId4" cstate="print"/>
          <a:srcRect/>
          <a:stretch>
            <a:fillRect/>
          </a:stretch>
        </p:blipFill>
        <p:spPr bwMode="auto">
          <a:xfrm>
            <a:off x="332883" y="378372"/>
            <a:ext cx="3524414" cy="2554014"/>
          </a:xfrm>
          <a:prstGeom prst="rect">
            <a:avLst/>
          </a:prstGeom>
          <a:noFill/>
        </p:spPr>
      </p:pic>
      <p:pic>
        <p:nvPicPr>
          <p:cNvPr id="1029" name="Picture 5" descr="C:\Users\TitMit\Desktop\Bo GD_DT\download (11).jpg"/>
          <p:cNvPicPr>
            <a:picLocks noChangeAspect="1" noChangeArrowheads="1"/>
          </p:cNvPicPr>
          <p:nvPr/>
        </p:nvPicPr>
        <p:blipFill>
          <a:blip r:embed="rId5" cstate="print"/>
          <a:srcRect/>
          <a:stretch>
            <a:fillRect/>
          </a:stretch>
        </p:blipFill>
        <p:spPr bwMode="auto">
          <a:xfrm>
            <a:off x="7704084" y="346841"/>
            <a:ext cx="4193626" cy="3499945"/>
          </a:xfrm>
          <a:prstGeom prst="rect">
            <a:avLst/>
          </a:prstGeom>
          <a:noFill/>
        </p:spPr>
      </p:pic>
      <p:pic>
        <p:nvPicPr>
          <p:cNvPr id="1030" name="Picture 6" descr="C:\Users\TitMit\Desktop\Bo GD_DT\download (12).jpg"/>
          <p:cNvPicPr>
            <a:picLocks noChangeAspect="1" noChangeArrowheads="1"/>
          </p:cNvPicPr>
          <p:nvPr/>
        </p:nvPicPr>
        <p:blipFill>
          <a:blip r:embed="rId6" cstate="print"/>
          <a:srcRect/>
          <a:stretch>
            <a:fillRect/>
          </a:stretch>
        </p:blipFill>
        <p:spPr bwMode="auto">
          <a:xfrm>
            <a:off x="199698" y="3720661"/>
            <a:ext cx="6138040" cy="2876222"/>
          </a:xfrm>
          <a:prstGeom prst="rect">
            <a:avLst/>
          </a:prstGeom>
          <a:noFill/>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2081049" y="359978"/>
            <a:ext cx="6053958" cy="1058918"/>
          </a:xfrm>
        </p:spPr>
        <p:txBody>
          <a:bodyPr>
            <a:noAutofit/>
          </a:bodyPr>
          <a:lstStyle/>
          <a:p>
            <a:pPr>
              <a:buFont typeface="Wingdings 2" pitchFamily="18" charset="2"/>
              <a:buNone/>
            </a:pP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Về</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văn</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hóa</a:t>
            </a:r>
            <a:r>
              <a:rPr lang="en-US" sz="2400" b="1" i="1" dirty="0" smtClean="0">
                <a:solidFill>
                  <a:srgbClr val="FF3399"/>
                </a:solidFill>
                <a:latin typeface="Times New Roman" pitchFamily="18" charset="0"/>
              </a:rPr>
              <a:t>: XD </a:t>
            </a:r>
            <a:r>
              <a:rPr lang="en-US" sz="2400" b="1" i="1" dirty="0" err="1" smtClean="0">
                <a:solidFill>
                  <a:srgbClr val="FF3399"/>
                </a:solidFill>
                <a:latin typeface="Times New Roman" pitchFamily="18" charset="0"/>
              </a:rPr>
              <a:t>một</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nền</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văn</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hóa</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mang</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tính</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dân</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tộc</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khoa</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học</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đại</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chúng</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và</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tiếp</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thu</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tinh</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hoa</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văn</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hóa</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nhân</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loại</a:t>
            </a:r>
            <a:endParaRPr lang="en-US" sz="2400" b="1" i="1" dirty="0" smtClean="0">
              <a:solidFill>
                <a:srgbClr val="FF3399"/>
              </a:solidFill>
              <a:latin typeface="Times New Roman" pitchFamily="18" charset="0"/>
            </a:endParaRPr>
          </a:p>
        </p:txBody>
      </p:sp>
      <p:sp>
        <p:nvSpPr>
          <p:cNvPr id="31752" name="TextBox 11"/>
          <p:cNvSpPr txBox="1">
            <a:spLocks noChangeArrowheads="1"/>
          </p:cNvSpPr>
          <p:nvPr/>
        </p:nvSpPr>
        <p:spPr bwMode="auto">
          <a:xfrm>
            <a:off x="507999" y="1630527"/>
            <a:ext cx="7479863" cy="1938992"/>
          </a:xfrm>
          <a:prstGeom prst="rect">
            <a:avLst/>
          </a:prstGeom>
          <a:noFill/>
          <a:ln w="9525">
            <a:noFill/>
            <a:miter lim="800000"/>
            <a:headEnd/>
            <a:tailEnd/>
          </a:ln>
        </p:spPr>
        <p:txBody>
          <a:bodyPr wrap="square">
            <a:spAutoFit/>
          </a:bodyPr>
          <a:lstStyle/>
          <a:p>
            <a:pPr algn="just">
              <a:buFont typeface="Wingdings" pitchFamily="2" charset="2"/>
              <a:buChar char="ü"/>
            </a:pPr>
            <a:r>
              <a:rPr lang="en-US" sz="2400" dirty="0" err="1">
                <a:latin typeface="Times New Roman" pitchFamily="18" charset="0"/>
                <a:cs typeface="Times New Roman" pitchFamily="18" charset="0"/>
              </a:rPr>
              <a:t>Xóa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nạn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mù</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chữ</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xây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dựng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triển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giáo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dục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nâng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cao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trí</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xây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dựng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triển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hóa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nghệ</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thuật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thực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hiện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nếp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mới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thực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hiện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vệ</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phòng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bệnh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giải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trí</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lành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mạnh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bài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trừ</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tệ</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mê</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tín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dị</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đoan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khắc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phục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phong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tục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tập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quán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hậu</a:t>
            </a:r>
            <a:r>
              <a:rPr lang="en-US" sz="2400" dirty="0">
                <a:latin typeface="Times New Roman" pitchFamily="18" charset="0"/>
                <a:cs typeface="Times New Roman" pitchFamily="18" charset="0"/>
              </a:rPr>
              <a:t>…</a:t>
            </a:r>
          </a:p>
        </p:txBody>
      </p:sp>
      <p:sp>
        <p:nvSpPr>
          <p:cNvPr id="31753" name="TextBox 12"/>
          <p:cNvSpPr txBox="1">
            <a:spLocks noChangeArrowheads="1"/>
          </p:cNvSpPr>
          <p:nvPr/>
        </p:nvSpPr>
        <p:spPr bwMode="auto">
          <a:xfrm>
            <a:off x="374869" y="3520965"/>
            <a:ext cx="7823200" cy="1277938"/>
          </a:xfrm>
          <a:prstGeom prst="rect">
            <a:avLst/>
          </a:prstGeom>
          <a:noFill/>
          <a:ln w="9525">
            <a:noFill/>
            <a:miter lim="800000"/>
            <a:headEnd/>
            <a:tailEnd/>
          </a:ln>
        </p:spPr>
        <p:txBody>
          <a:bodyPr>
            <a:spAutoFit/>
          </a:bodyPr>
          <a:lstStyle/>
          <a:p>
            <a:pPr algn="just">
              <a:spcBef>
                <a:spcPts val="600"/>
              </a:spcBef>
              <a:buFont typeface="Wingdings" pitchFamily="2" charset="2"/>
              <a:buChar char="ü"/>
            </a:pPr>
            <a:r>
              <a:rPr lang="en-US" sz="2400" dirty="0" err="1">
                <a:latin typeface="Times New Roman" pitchFamily="18" charset="0"/>
                <a:cs typeface="Times New Roman" pitchFamily="18" charset="0"/>
              </a:rPr>
              <a:t>Mục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tiêu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cao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nhất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động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lực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quyết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định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nhất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cuộc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xây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dựng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là</a:t>
            </a:r>
            <a:r>
              <a:rPr lang="en-US" sz="2400" dirty="0">
                <a:latin typeface="Times New Roman" pitchFamily="18" charset="0"/>
                <a:cs typeface="Times New Roman" pitchFamily="18" charset="0"/>
              </a:rPr>
              <a:t> con </a:t>
            </a:r>
            <a:r>
              <a:rPr lang="en-US" sz="2400" dirty="0" err="1">
                <a:latin typeface="Times New Roman" pitchFamily="18" charset="0"/>
                <a:cs typeface="Times New Roman" pitchFamily="18" charset="0"/>
              </a:rPr>
              <a:t>người</a:t>
            </a:r>
            <a:endParaRPr lang="en-US" sz="2400" dirty="0">
              <a:latin typeface="Times New Roman" pitchFamily="18" charset="0"/>
              <a:cs typeface="Times New Roman" pitchFamily="18" charset="0"/>
            </a:endParaRPr>
          </a:p>
          <a:p>
            <a:pPr algn="just">
              <a:spcBef>
                <a:spcPts val="600"/>
              </a:spcBef>
              <a:buFont typeface="Wingdings" pitchFamily="2" charset="2"/>
              <a:buChar char="ü"/>
            </a:pPr>
            <a:r>
              <a:rPr lang="en-US" sz="2400" dirty="0" err="1">
                <a:latin typeface="Times New Roman" pitchFamily="18" charset="0"/>
                <a:cs typeface="Times New Roman" pitchFamily="18" charset="0"/>
              </a:rPr>
              <a:t>Đào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tạo</a:t>
            </a:r>
            <a:r>
              <a:rPr lang="en-US" sz="2400" dirty="0">
                <a:latin typeface="Times New Roman" pitchFamily="18" charset="0"/>
                <a:cs typeface="Times New Roman" pitchFamily="18" charset="0"/>
              </a:rPr>
              <a:t> con </a:t>
            </a:r>
            <a:r>
              <a:rPr lang="en-US" sz="2400" dirty="0" err="1">
                <a:latin typeface="Times New Roman" pitchFamily="18" charset="0"/>
                <a:cs typeface="Times New Roman" pitchFamily="18" charset="0"/>
              </a:rPr>
              <a:t>người</a:t>
            </a:r>
            <a:endParaRPr lang="en-US" sz="2400" dirty="0">
              <a:latin typeface="Times New Roman" pitchFamily="18" charset="0"/>
              <a:cs typeface="Times New Roman" pitchFamily="18" charset="0"/>
            </a:endParaRPr>
          </a:p>
        </p:txBody>
      </p:sp>
      <p:pic>
        <p:nvPicPr>
          <p:cNvPr id="2050" name="Picture 2" descr="C:\Users\TitMit\Desktop\Bo GD_DT\download (5).jpg"/>
          <p:cNvPicPr>
            <a:picLocks noChangeAspect="1" noChangeArrowheads="1"/>
          </p:cNvPicPr>
          <p:nvPr/>
        </p:nvPicPr>
        <p:blipFill>
          <a:blip r:embed="rId2" cstate="print"/>
          <a:srcRect/>
          <a:stretch>
            <a:fillRect/>
          </a:stretch>
        </p:blipFill>
        <p:spPr bwMode="auto">
          <a:xfrm>
            <a:off x="355052" y="4827533"/>
            <a:ext cx="3281528" cy="1638300"/>
          </a:xfrm>
          <a:prstGeom prst="rect">
            <a:avLst/>
          </a:prstGeom>
          <a:noFill/>
        </p:spPr>
      </p:pic>
      <p:pic>
        <p:nvPicPr>
          <p:cNvPr id="2051" name="Picture 3" descr="C:\Users\TitMit\Desktop\Bo GD_DT\download (14).jpg"/>
          <p:cNvPicPr>
            <a:picLocks noChangeAspect="1" noChangeArrowheads="1"/>
          </p:cNvPicPr>
          <p:nvPr/>
        </p:nvPicPr>
        <p:blipFill>
          <a:blip r:embed="rId3" cstate="print"/>
          <a:srcRect/>
          <a:stretch>
            <a:fillRect/>
          </a:stretch>
        </p:blipFill>
        <p:spPr bwMode="auto">
          <a:xfrm>
            <a:off x="3773213" y="4735075"/>
            <a:ext cx="3699641" cy="1781175"/>
          </a:xfrm>
          <a:prstGeom prst="rect">
            <a:avLst/>
          </a:prstGeom>
          <a:noFill/>
        </p:spPr>
      </p:pic>
      <p:pic>
        <p:nvPicPr>
          <p:cNvPr id="2052" name="Picture 4" descr="C:\Users\TitMit\Desktop\Bo GD_DT\download (15).jpg"/>
          <p:cNvPicPr>
            <a:picLocks noChangeAspect="1" noChangeArrowheads="1"/>
          </p:cNvPicPr>
          <p:nvPr/>
        </p:nvPicPr>
        <p:blipFill>
          <a:blip r:embed="rId4" cstate="print"/>
          <a:srcRect/>
          <a:stretch>
            <a:fillRect/>
          </a:stretch>
        </p:blipFill>
        <p:spPr bwMode="auto">
          <a:xfrm>
            <a:off x="7577959" y="4655754"/>
            <a:ext cx="2816771" cy="1771650"/>
          </a:xfrm>
          <a:prstGeom prst="rect">
            <a:avLst/>
          </a:prstGeom>
          <a:noFill/>
        </p:spPr>
      </p:pic>
      <p:pic>
        <p:nvPicPr>
          <p:cNvPr id="2053" name="Picture 5" descr="C:\Users\TitMit\Desktop\Bo GD_DT\download (16).jpg"/>
          <p:cNvPicPr>
            <a:picLocks noChangeAspect="1" noChangeArrowheads="1"/>
          </p:cNvPicPr>
          <p:nvPr/>
        </p:nvPicPr>
        <p:blipFill>
          <a:blip r:embed="rId5" cstate="print"/>
          <a:srcRect/>
          <a:stretch>
            <a:fillRect/>
          </a:stretch>
        </p:blipFill>
        <p:spPr bwMode="auto">
          <a:xfrm>
            <a:off x="8692877" y="344870"/>
            <a:ext cx="3131261" cy="1943100"/>
          </a:xfrm>
          <a:prstGeom prst="rect">
            <a:avLst/>
          </a:prstGeom>
          <a:noFill/>
        </p:spPr>
      </p:pic>
      <p:pic>
        <p:nvPicPr>
          <p:cNvPr id="2054" name="Picture 6" descr="C:\Users\TitMit\Desktop\Bo GD_DT\download.jpg"/>
          <p:cNvPicPr>
            <a:picLocks noChangeAspect="1" noChangeArrowheads="1"/>
          </p:cNvPicPr>
          <p:nvPr/>
        </p:nvPicPr>
        <p:blipFill>
          <a:blip r:embed="rId6" cstate="print"/>
          <a:srcRect/>
          <a:stretch>
            <a:fillRect/>
          </a:stretch>
        </p:blipFill>
        <p:spPr bwMode="auto">
          <a:xfrm>
            <a:off x="8656748" y="2284358"/>
            <a:ext cx="3188411" cy="2287641"/>
          </a:xfrm>
          <a:prstGeom prst="rect">
            <a:avLst/>
          </a:prstGeom>
          <a:noFill/>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Autofit/>
          </a:bodyPr>
          <a:lstStyle/>
          <a:p>
            <a:pPr>
              <a:buFont typeface="Wingdings 2" pitchFamily="18" charset="2"/>
              <a:buNone/>
            </a:pP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Về</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quan</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hệ</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xã</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hội</a:t>
            </a:r>
            <a:r>
              <a:rPr lang="en-US" sz="2400" b="1" i="1" dirty="0" smtClean="0">
                <a:solidFill>
                  <a:srgbClr val="FF3399"/>
                </a:solidFill>
                <a:latin typeface="Times New Roman" pitchFamily="18" charset="0"/>
              </a:rPr>
              <a:t> : </a:t>
            </a:r>
            <a:r>
              <a:rPr lang="en-US" sz="2400" b="1" i="1" dirty="0" err="1" smtClean="0">
                <a:solidFill>
                  <a:srgbClr val="FF3399"/>
                </a:solidFill>
                <a:latin typeface="Times New Roman" pitchFamily="18" charset="0"/>
              </a:rPr>
              <a:t>Phải</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đảm</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bảo</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dân</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chủ</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công</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bằng</a:t>
            </a:r>
            <a:r>
              <a:rPr lang="en-US" sz="2400" b="1" i="1" dirty="0" smtClean="0">
                <a:solidFill>
                  <a:srgbClr val="FF3399"/>
                </a:solidFill>
                <a:latin typeface="Times New Roman" pitchFamily="18" charset="0"/>
              </a:rPr>
              <a:t>, </a:t>
            </a:r>
            <a:r>
              <a:rPr lang="en-US" sz="2400" b="1" i="1" dirty="0" err="1" smtClean="0">
                <a:solidFill>
                  <a:srgbClr val="FF3399"/>
                </a:solidFill>
                <a:latin typeface="Times New Roman" pitchFamily="18" charset="0"/>
              </a:rPr>
              <a:t>văn</a:t>
            </a:r>
            <a:r>
              <a:rPr lang="en-US" sz="2400" b="1" i="1" dirty="0" smtClean="0">
                <a:solidFill>
                  <a:srgbClr val="FF3399"/>
                </a:solidFill>
                <a:latin typeface="Times New Roman" pitchFamily="18" charset="0"/>
              </a:rPr>
              <a:t> minh</a:t>
            </a:r>
          </a:p>
        </p:txBody>
      </p:sp>
      <p:grpSp>
        <p:nvGrpSpPr>
          <p:cNvPr id="9" name="Group 8"/>
          <p:cNvGrpSpPr/>
          <p:nvPr/>
        </p:nvGrpSpPr>
        <p:grpSpPr>
          <a:xfrm>
            <a:off x="1486205" y="1587060"/>
            <a:ext cx="9423533" cy="4708637"/>
            <a:chOff x="1454674" y="1566041"/>
            <a:chExt cx="8892901" cy="3702598"/>
          </a:xfrm>
        </p:grpSpPr>
        <p:pic>
          <p:nvPicPr>
            <p:cNvPr id="1026" name="Picture 2" descr="C:\Users\TitMit\Desktop\nam hoc 2020-2021\TT HCM- Hoang Hanh\download (9).jpg"/>
            <p:cNvPicPr>
              <a:picLocks noChangeAspect="1" noChangeArrowheads="1"/>
            </p:cNvPicPr>
            <p:nvPr/>
          </p:nvPicPr>
          <p:blipFill>
            <a:blip r:embed="rId2" cstate="print"/>
            <a:srcRect/>
            <a:stretch>
              <a:fillRect/>
            </a:stretch>
          </p:blipFill>
          <p:spPr bwMode="auto">
            <a:xfrm>
              <a:off x="7709150" y="3371521"/>
              <a:ext cx="2638425" cy="1733550"/>
            </a:xfrm>
            <a:prstGeom prst="rect">
              <a:avLst/>
            </a:prstGeom>
            <a:noFill/>
          </p:spPr>
        </p:pic>
        <p:pic>
          <p:nvPicPr>
            <p:cNvPr id="1027" name="Picture 3" descr="C:\Users\TitMit\Desktop\nam hoc 2020-2021\TT HCM- Hoang Hanh\download (6).jpg"/>
            <p:cNvPicPr>
              <a:picLocks noChangeAspect="1" noChangeArrowheads="1"/>
            </p:cNvPicPr>
            <p:nvPr/>
          </p:nvPicPr>
          <p:blipFill>
            <a:blip r:embed="rId3" cstate="print"/>
            <a:srcRect/>
            <a:stretch>
              <a:fillRect/>
            </a:stretch>
          </p:blipFill>
          <p:spPr bwMode="auto">
            <a:xfrm>
              <a:off x="4288197" y="3510455"/>
              <a:ext cx="3301562" cy="1758184"/>
            </a:xfrm>
            <a:prstGeom prst="rect">
              <a:avLst/>
            </a:prstGeom>
            <a:noFill/>
          </p:spPr>
        </p:pic>
        <p:pic>
          <p:nvPicPr>
            <p:cNvPr id="1028" name="Picture 4" descr="C:\Users\TitMit\Desktop\nam hoc 2020-2021\TT HCM- Hoang Hanh\download (7).jpg"/>
            <p:cNvPicPr>
              <a:picLocks noChangeAspect="1" noChangeArrowheads="1"/>
            </p:cNvPicPr>
            <p:nvPr/>
          </p:nvPicPr>
          <p:blipFill>
            <a:blip r:embed="rId4" cstate="print"/>
            <a:srcRect/>
            <a:stretch>
              <a:fillRect/>
            </a:stretch>
          </p:blipFill>
          <p:spPr bwMode="auto">
            <a:xfrm>
              <a:off x="4244678" y="1566041"/>
              <a:ext cx="3427850" cy="1812541"/>
            </a:xfrm>
            <a:prstGeom prst="rect">
              <a:avLst/>
            </a:prstGeom>
            <a:noFill/>
          </p:spPr>
        </p:pic>
        <p:pic>
          <p:nvPicPr>
            <p:cNvPr id="1029" name="Picture 5" descr="C:\Users\TitMit\Desktop\nam hoc 2020-2021\TT HCM- Hoang Hanh\download (8).jpg"/>
            <p:cNvPicPr>
              <a:picLocks noChangeAspect="1" noChangeArrowheads="1"/>
            </p:cNvPicPr>
            <p:nvPr/>
          </p:nvPicPr>
          <p:blipFill>
            <a:blip r:embed="rId5" cstate="print"/>
            <a:srcRect/>
            <a:stretch>
              <a:fillRect/>
            </a:stretch>
          </p:blipFill>
          <p:spPr bwMode="auto">
            <a:xfrm>
              <a:off x="1454674" y="3400096"/>
              <a:ext cx="2724150" cy="1676400"/>
            </a:xfrm>
            <a:prstGeom prst="rect">
              <a:avLst/>
            </a:prstGeom>
            <a:noFill/>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TextBox 27"/>
          <p:cNvSpPr txBox="1">
            <a:spLocks noChangeArrowheads="1"/>
          </p:cNvSpPr>
          <p:nvPr/>
        </p:nvSpPr>
        <p:spPr bwMode="auto">
          <a:xfrm>
            <a:off x="2207172" y="454572"/>
            <a:ext cx="6936827" cy="584775"/>
          </a:xfrm>
          <a:prstGeom prst="rect">
            <a:avLst/>
          </a:prstGeom>
          <a:noFill/>
          <a:ln w="9525">
            <a:noFill/>
            <a:miter lim="800000"/>
            <a:headEnd/>
            <a:tailEnd/>
          </a:ln>
        </p:spPr>
        <p:txBody>
          <a:bodyPr wrap="square">
            <a:spAutoFit/>
          </a:bodyPr>
          <a:lstStyle/>
          <a:p>
            <a:r>
              <a:rPr lang="en-US" sz="3200" b="1" dirty="0" smtClean="0">
                <a:solidFill>
                  <a:srgbClr val="FF0000"/>
                </a:solidFill>
                <a:latin typeface="Times New Roman" pitchFamily="18" charset="0"/>
                <a:cs typeface="Times New Roman" pitchFamily="18" charset="0"/>
              </a:rPr>
              <a:t>b, </a:t>
            </a:r>
            <a:r>
              <a:rPr lang="en-US" sz="3200" b="1" dirty="0" err="1">
                <a:solidFill>
                  <a:srgbClr val="FF0000"/>
                </a:solidFill>
                <a:latin typeface="Times New Roman" pitchFamily="18" charset="0"/>
                <a:cs typeface="Times New Roman" pitchFamily="18" charset="0"/>
              </a:rPr>
              <a:t>Động</a:t>
            </a:r>
            <a:r>
              <a:rPr lang="en-US" sz="3200" b="1" dirty="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lực</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của</a:t>
            </a:r>
            <a:r>
              <a:rPr lang="en-US" sz="3200" b="1" dirty="0" smtClean="0">
                <a:solidFill>
                  <a:srgbClr val="FF0000"/>
                </a:solidFill>
                <a:latin typeface="Times New Roman" pitchFamily="18" charset="0"/>
                <a:cs typeface="Times New Roman" pitchFamily="18" charset="0"/>
              </a:rPr>
              <a:t> CNXH ở </a:t>
            </a:r>
            <a:r>
              <a:rPr lang="en-US" sz="3200" b="1" dirty="0" err="1" smtClean="0">
                <a:solidFill>
                  <a:srgbClr val="FF0000"/>
                </a:solidFill>
                <a:latin typeface="Times New Roman" pitchFamily="18" charset="0"/>
                <a:cs typeface="Times New Roman" pitchFamily="18" charset="0"/>
              </a:rPr>
              <a:t>Việt</a:t>
            </a:r>
            <a:r>
              <a:rPr lang="en-US" sz="3200" b="1" dirty="0" smtClean="0">
                <a:solidFill>
                  <a:srgbClr val="FF0000"/>
                </a:solidFill>
                <a:latin typeface="Times New Roman" pitchFamily="18" charset="0"/>
                <a:cs typeface="Times New Roman" pitchFamily="18" charset="0"/>
              </a:rPr>
              <a:t> Nam</a:t>
            </a:r>
            <a:endParaRPr lang="en-US" sz="3200" b="1" dirty="0">
              <a:solidFill>
                <a:srgbClr val="FF0000"/>
              </a:solidFill>
              <a:latin typeface="Times New Roman" pitchFamily="18" charset="0"/>
              <a:cs typeface="Times New Roman" pitchFamily="18" charset="0"/>
            </a:endParaRPr>
          </a:p>
        </p:txBody>
      </p:sp>
      <p:sp>
        <p:nvSpPr>
          <p:cNvPr id="98309" name="WordArt 5"/>
          <p:cNvSpPr>
            <a:spLocks noChangeArrowheads="1" noChangeShapeType="1" noTextEdit="1"/>
          </p:cNvSpPr>
          <p:nvPr/>
        </p:nvSpPr>
        <p:spPr bwMode="auto">
          <a:xfrm>
            <a:off x="1219200" y="2178270"/>
            <a:ext cx="3251200" cy="771525"/>
          </a:xfrm>
          <a:prstGeom prst="rect">
            <a:avLst/>
          </a:prstGeom>
        </p:spPr>
        <p:txBody>
          <a:bodyPr wrap="none" fromWordArt="1">
            <a:prstTxWarp prst="textCascadeUp">
              <a:avLst>
                <a:gd name="adj" fmla="val 81120"/>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b="1" kern="10" dirty="0" err="1">
                <a:ln w="9525">
                  <a:round/>
                  <a:headEnd/>
                  <a:tailEnd/>
                </a:ln>
                <a:gradFill rotWithShape="0">
                  <a:gsLst>
                    <a:gs pos="0">
                      <a:srgbClr val="FFE701"/>
                    </a:gs>
                    <a:gs pos="100000">
                      <a:srgbClr val="FE3E02"/>
                    </a:gs>
                  </a:gsLst>
                  <a:lin ang="5400000" scaled="1"/>
                </a:gradFill>
                <a:latin typeface="Arial Unicode MS"/>
                <a:ea typeface="Arial Unicode MS"/>
                <a:cs typeface="Arial Unicode MS"/>
              </a:rPr>
              <a:t>Động</a:t>
            </a:r>
            <a:r>
              <a:rPr lang="en-US" sz="3600" b="1" kern="10" dirty="0">
                <a:ln w="9525">
                  <a:round/>
                  <a:headEnd/>
                  <a:tailEnd/>
                </a:ln>
                <a:gradFill rotWithShape="0">
                  <a:gsLst>
                    <a:gs pos="0">
                      <a:srgbClr val="FFE701"/>
                    </a:gs>
                    <a:gs pos="100000">
                      <a:srgbClr val="FE3E02"/>
                    </a:gs>
                  </a:gsLst>
                  <a:lin ang="5400000" scaled="1"/>
                </a:gradFill>
                <a:latin typeface="Arial Unicode MS"/>
                <a:ea typeface="Arial Unicode MS"/>
                <a:cs typeface="Arial Unicode MS"/>
              </a:rPr>
              <a:t> </a:t>
            </a:r>
            <a:r>
              <a:rPr lang="en-US" sz="3600" b="1" kern="10" dirty="0" err="1">
                <a:ln w="9525">
                  <a:round/>
                  <a:headEnd/>
                  <a:tailEnd/>
                </a:ln>
                <a:gradFill rotWithShape="0">
                  <a:gsLst>
                    <a:gs pos="0">
                      <a:srgbClr val="FFE701"/>
                    </a:gs>
                    <a:gs pos="100000">
                      <a:srgbClr val="FE3E02"/>
                    </a:gs>
                  </a:gsLst>
                  <a:lin ang="5400000" scaled="1"/>
                </a:gradFill>
                <a:latin typeface="Arial Unicode MS"/>
                <a:ea typeface="Arial Unicode MS"/>
                <a:cs typeface="Arial Unicode MS"/>
              </a:rPr>
              <a:t>lực</a:t>
            </a:r>
            <a:r>
              <a:rPr lang="en-US" sz="3600" b="1" kern="10" dirty="0">
                <a:ln w="9525">
                  <a:round/>
                  <a:headEnd/>
                  <a:tailEnd/>
                </a:ln>
                <a:gradFill rotWithShape="0">
                  <a:gsLst>
                    <a:gs pos="0">
                      <a:srgbClr val="FFE701"/>
                    </a:gs>
                    <a:gs pos="100000">
                      <a:srgbClr val="FE3E02"/>
                    </a:gs>
                  </a:gsLst>
                  <a:lin ang="5400000" scaled="1"/>
                </a:gradFill>
                <a:latin typeface="Arial Unicode MS"/>
                <a:ea typeface="Arial Unicode MS"/>
                <a:cs typeface="Arial Unicode MS"/>
              </a:rPr>
              <a:t> </a:t>
            </a:r>
            <a:r>
              <a:rPr lang="en-US" sz="3600" b="1" kern="10" dirty="0" err="1">
                <a:ln w="9525">
                  <a:round/>
                  <a:headEnd/>
                  <a:tailEnd/>
                </a:ln>
                <a:gradFill rotWithShape="0">
                  <a:gsLst>
                    <a:gs pos="0">
                      <a:srgbClr val="FFE701"/>
                    </a:gs>
                    <a:gs pos="100000">
                      <a:srgbClr val="FE3E02"/>
                    </a:gs>
                  </a:gsLst>
                  <a:lin ang="5400000" scaled="1"/>
                </a:gradFill>
                <a:latin typeface="Arial Unicode MS"/>
                <a:ea typeface="Arial Unicode MS"/>
                <a:cs typeface="Arial Unicode MS"/>
              </a:rPr>
              <a:t>là</a:t>
            </a:r>
            <a:r>
              <a:rPr lang="en-US" sz="3600" b="1" kern="10" dirty="0">
                <a:ln w="9525">
                  <a:round/>
                  <a:headEnd/>
                  <a:tailEnd/>
                </a:ln>
                <a:gradFill rotWithShape="0">
                  <a:gsLst>
                    <a:gs pos="0">
                      <a:srgbClr val="FFE701"/>
                    </a:gs>
                    <a:gs pos="100000">
                      <a:srgbClr val="FE3E02"/>
                    </a:gs>
                  </a:gsLst>
                  <a:lin ang="5400000" scaled="1"/>
                </a:gradFill>
                <a:latin typeface="Arial Unicode MS"/>
                <a:ea typeface="Arial Unicode MS"/>
                <a:cs typeface="Arial Unicode MS"/>
              </a:rPr>
              <a:t> </a:t>
            </a:r>
            <a:r>
              <a:rPr lang="en-US" sz="3600" b="1" kern="10" dirty="0" err="1">
                <a:ln w="9525">
                  <a:round/>
                  <a:headEnd/>
                  <a:tailEnd/>
                </a:ln>
                <a:gradFill rotWithShape="0">
                  <a:gsLst>
                    <a:gs pos="0">
                      <a:srgbClr val="FFE701"/>
                    </a:gs>
                    <a:gs pos="100000">
                      <a:srgbClr val="FE3E02"/>
                    </a:gs>
                  </a:gsLst>
                  <a:lin ang="5400000" scaled="1"/>
                </a:gradFill>
                <a:latin typeface="Arial Unicode MS"/>
                <a:ea typeface="Arial Unicode MS"/>
                <a:cs typeface="Arial Unicode MS"/>
              </a:rPr>
              <a:t>gì</a:t>
            </a:r>
            <a:r>
              <a:rPr lang="en-US" sz="3600" b="1" kern="10" dirty="0">
                <a:ln w="9525">
                  <a:round/>
                  <a:headEnd/>
                  <a:tailEnd/>
                </a:ln>
                <a:gradFill rotWithShape="0">
                  <a:gsLst>
                    <a:gs pos="0">
                      <a:srgbClr val="FFE701"/>
                    </a:gs>
                    <a:gs pos="100000">
                      <a:srgbClr val="FE3E02"/>
                    </a:gs>
                  </a:gsLst>
                  <a:lin ang="5400000" scaled="1"/>
                </a:gradFill>
                <a:latin typeface="Arial Unicode MS"/>
                <a:ea typeface="Arial Unicode MS"/>
                <a:cs typeface="Arial Unicode MS"/>
              </a:rPr>
              <a:t>?</a:t>
            </a:r>
          </a:p>
        </p:txBody>
      </p:sp>
      <p:sp>
        <p:nvSpPr>
          <p:cNvPr id="98310" name="Oval 6"/>
          <p:cNvSpPr>
            <a:spLocks noChangeArrowheads="1"/>
          </p:cNvSpPr>
          <p:nvPr/>
        </p:nvSpPr>
        <p:spPr bwMode="auto">
          <a:xfrm>
            <a:off x="1100083" y="3578772"/>
            <a:ext cx="10363200" cy="2057400"/>
          </a:xfrm>
          <a:prstGeom prst="ellipse">
            <a:avLst/>
          </a:prstGeom>
          <a:solidFill>
            <a:schemeClr val="accent1"/>
          </a:solidFill>
          <a:ln w="28575">
            <a:solidFill>
              <a:schemeClr val="accent2"/>
            </a:solidFill>
            <a:round/>
            <a:headEnd/>
            <a:tailEnd/>
          </a:ln>
          <a:effectLst/>
        </p:spPr>
        <p:txBody>
          <a:bodyPr wrap="none" anchor="ctr"/>
          <a:lstStyle/>
          <a:p>
            <a:pPr algn="ctr"/>
            <a:r>
              <a:rPr lang="en-US" sz="3200">
                <a:effectLst>
                  <a:outerShdw blurRad="38100" dist="38100" dir="2700000" algn="tl">
                    <a:srgbClr val="FFFFFF"/>
                  </a:outerShdw>
                </a:effectLst>
              </a:rPr>
              <a:t>những nhân tố góp phần thúc đẩy </a:t>
            </a:r>
          </a:p>
          <a:p>
            <a:pPr algn="ctr"/>
            <a:r>
              <a:rPr lang="en-US" sz="3200">
                <a:effectLst>
                  <a:outerShdw blurRad="38100" dist="38100" dir="2700000" algn="tl">
                    <a:srgbClr val="FFFFFF"/>
                  </a:outerShdw>
                </a:effectLst>
              </a:rPr>
              <a:t>sự phát triển kinh tế - XH thông qua </a:t>
            </a:r>
          </a:p>
          <a:p>
            <a:pPr algn="ctr"/>
            <a:r>
              <a:rPr lang="en-US" sz="3200">
                <a:effectLst>
                  <a:outerShdw blurRad="38100" dist="38100" dir="2700000" algn="tl">
                    <a:srgbClr val="FFFFFF"/>
                  </a:outerShdw>
                </a:effectLst>
              </a:rPr>
              <a:t>hoạt động của con người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98309"/>
                                        </p:tgtEl>
                                        <p:attrNameLst>
                                          <p:attrName>style.visibility</p:attrName>
                                        </p:attrNameLst>
                                      </p:cBhvr>
                                      <p:to>
                                        <p:strVal val="visible"/>
                                      </p:to>
                                    </p:set>
                                    <p:anim to="" calcmode="lin" valueType="num">
                                      <p:cBhvr>
                                        <p:cTn id="7" dur="1" fill="hold"/>
                                        <p:tgtEl>
                                          <p:spTgt spid="98309"/>
                                        </p:tgtEl>
                                        <p:attrNameLst>
                                          <p:attrName/>
                                        </p:attrNameLst>
                                      </p:cBhvr>
                                    </p:anim>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98310"/>
                                        </p:tgtEl>
                                        <p:attrNameLst>
                                          <p:attrName>style.visibility</p:attrName>
                                        </p:attrNameLst>
                                      </p:cBhvr>
                                      <p:to>
                                        <p:strVal val="visible"/>
                                      </p:to>
                                    </p:set>
                                    <p:animEffect transition="in" filter="box(out)">
                                      <p:cBhvr>
                                        <p:cTn id="11" dur="500"/>
                                        <p:tgtEl>
                                          <p:spTgt spid="9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animBg="1"/>
      <p:bldP spid="98310"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WordArt 2"/>
          <p:cNvSpPr>
            <a:spLocks noChangeArrowheads="1" noChangeShapeType="1" noTextEdit="1"/>
          </p:cNvSpPr>
          <p:nvPr/>
        </p:nvSpPr>
        <p:spPr bwMode="auto">
          <a:xfrm>
            <a:off x="1930400" y="2286000"/>
            <a:ext cx="8128000" cy="3124200"/>
          </a:xfrm>
          <a:prstGeom prst="rect">
            <a:avLst/>
          </a:prstGeom>
        </p:spPr>
        <p:txBody>
          <a:bodyPr wrap="none" fromWordArt="1">
            <a:prstTxWarp prst="textCascadeUp">
              <a:avLst>
                <a:gd name="adj" fmla="val 46500"/>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kern="10">
                <a:ln w="9525">
                  <a:round/>
                  <a:headEnd/>
                  <a:tailEnd/>
                </a:ln>
                <a:gradFill rotWithShape="0">
                  <a:gsLst>
                    <a:gs pos="0">
                      <a:srgbClr val="FFE701"/>
                    </a:gs>
                    <a:gs pos="100000">
                      <a:srgbClr val="FE3E02"/>
                    </a:gs>
                  </a:gsLst>
                  <a:lin ang="5400000" scaled="1"/>
                </a:gradFill>
                <a:latin typeface=".VnCooperH"/>
              </a:rPr>
              <a:t>Con ng­êi</a:t>
            </a:r>
          </a:p>
        </p:txBody>
      </p:sp>
      <p:sp>
        <p:nvSpPr>
          <p:cNvPr id="99331" name="Rectangle 3"/>
          <p:cNvSpPr>
            <a:spLocks noGrp="1"/>
          </p:cNvSpPr>
          <p:nvPr>
            <p:ph type="body" idx="1"/>
          </p:nvPr>
        </p:nvSpPr>
        <p:spPr>
          <a:xfrm>
            <a:off x="2179145" y="649014"/>
            <a:ext cx="8877738" cy="838200"/>
          </a:xfrm>
        </p:spPr>
        <p:txBody>
          <a:bodyPr/>
          <a:lstStyle/>
          <a:p>
            <a:pPr>
              <a:buFont typeface="Wingdings 2" pitchFamily="18" charset="2"/>
              <a:buNone/>
            </a:pPr>
            <a:r>
              <a:rPr lang="en-US" sz="2900" b="1" dirty="0" err="1" smtClean="0">
                <a:latin typeface="Times New Roman" pitchFamily="18" charset="0"/>
              </a:rPr>
              <a:t>Động</a:t>
            </a:r>
            <a:r>
              <a:rPr lang="en-US" sz="2900" b="1" dirty="0" smtClean="0">
                <a:latin typeface="Times New Roman" pitchFamily="18" charset="0"/>
              </a:rPr>
              <a:t> </a:t>
            </a:r>
            <a:r>
              <a:rPr lang="en-US" sz="2900" b="1" dirty="0" err="1" smtClean="0">
                <a:latin typeface="Times New Roman" pitchFamily="18" charset="0"/>
              </a:rPr>
              <a:t>lực</a:t>
            </a:r>
            <a:r>
              <a:rPr lang="en-US" sz="2900" b="1" dirty="0" smtClean="0">
                <a:latin typeface="Times New Roman" pitchFamily="18" charset="0"/>
              </a:rPr>
              <a:t> </a:t>
            </a:r>
            <a:r>
              <a:rPr lang="en-US" sz="2900" b="1" dirty="0" err="1" smtClean="0">
                <a:latin typeface="Times New Roman" pitchFamily="18" charset="0"/>
              </a:rPr>
              <a:t>quan</a:t>
            </a:r>
            <a:r>
              <a:rPr lang="en-US" sz="2900" b="1" dirty="0" smtClean="0">
                <a:latin typeface="Times New Roman" pitchFamily="18" charset="0"/>
              </a:rPr>
              <a:t> </a:t>
            </a:r>
            <a:r>
              <a:rPr lang="en-US" sz="2900" b="1" dirty="0" err="1" smtClean="0">
                <a:latin typeface="Times New Roman" pitchFamily="18" charset="0"/>
              </a:rPr>
              <a:t>trọng</a:t>
            </a:r>
            <a:r>
              <a:rPr lang="en-US" sz="2900" b="1" dirty="0" smtClean="0">
                <a:latin typeface="Times New Roman" pitchFamily="18" charset="0"/>
              </a:rPr>
              <a:t> </a:t>
            </a:r>
            <a:r>
              <a:rPr lang="en-US" sz="2900" b="1" dirty="0" err="1" smtClean="0">
                <a:latin typeface="Times New Roman" pitchFamily="18" charset="0"/>
              </a:rPr>
              <a:t>nhất</a:t>
            </a:r>
            <a:r>
              <a:rPr lang="en-US" sz="2900" b="1" dirty="0" smtClean="0">
                <a:latin typeface="Times New Roman" pitchFamily="18" charset="0"/>
              </a:rPr>
              <a:t> </a:t>
            </a:r>
            <a:r>
              <a:rPr lang="en-US" sz="2900" b="1" dirty="0" err="1" smtClean="0">
                <a:latin typeface="Times New Roman" pitchFamily="18" charset="0"/>
              </a:rPr>
              <a:t>của</a:t>
            </a:r>
            <a:r>
              <a:rPr lang="en-US" sz="2900" b="1" dirty="0" smtClean="0">
                <a:latin typeface="Times New Roman" pitchFamily="18" charset="0"/>
              </a:rPr>
              <a:t> CNXH</a:t>
            </a:r>
          </a:p>
        </p:txBody>
      </p:sp>
      <p:sp>
        <p:nvSpPr>
          <p:cNvPr id="99332" name="Rectangle 4"/>
          <p:cNvSpPr>
            <a:spLocks noChangeArrowheads="1"/>
          </p:cNvSpPr>
          <p:nvPr/>
        </p:nvSpPr>
        <p:spPr bwMode="auto">
          <a:xfrm>
            <a:off x="6299200" y="228600"/>
            <a:ext cx="5283200" cy="1143000"/>
          </a:xfrm>
          <a:prstGeom prst="rect">
            <a:avLst/>
          </a:prstGeom>
          <a:noFill/>
          <a:ln w="9525">
            <a:noFill/>
            <a:miter lim="800000"/>
            <a:headEnd/>
            <a:tailEnd/>
          </a:ln>
          <a:effectLst/>
        </p:spPr>
        <p:txBody>
          <a:bodyPr anchor="ctr"/>
          <a:lstStyle/>
          <a:p>
            <a:pPr eaLnBrk="0" hangingPunct="0"/>
            <a:endParaRPr lang="en-US" sz="4000">
              <a:latin typeface=".VnTime" pitchFamily="34" charset="0"/>
            </a:endParaRPr>
          </a:p>
        </p:txBody>
      </p:sp>
      <p:grpSp>
        <p:nvGrpSpPr>
          <p:cNvPr id="2" name="Group 5"/>
          <p:cNvGrpSpPr>
            <a:grpSpLocks/>
          </p:cNvGrpSpPr>
          <p:nvPr/>
        </p:nvGrpSpPr>
        <p:grpSpPr bwMode="auto">
          <a:xfrm>
            <a:off x="812800" y="4191000"/>
            <a:ext cx="9855200" cy="2667000"/>
            <a:chOff x="0" y="2256"/>
            <a:chExt cx="4704" cy="1789"/>
          </a:xfrm>
        </p:grpSpPr>
        <p:pic>
          <p:nvPicPr>
            <p:cNvPr id="99334" name="Picture 6" descr="MTTQ"/>
            <p:cNvPicPr preferRelativeResize="0">
              <a:picLocks noChangeAspect="1" noChangeArrowheads="1"/>
            </p:cNvPicPr>
            <p:nvPr/>
          </p:nvPicPr>
          <p:blipFill>
            <a:blip r:embed="rId2" cstate="print"/>
            <a:srcRect/>
            <a:stretch>
              <a:fillRect/>
            </a:stretch>
          </p:blipFill>
          <p:spPr bwMode="auto">
            <a:xfrm>
              <a:off x="2352" y="2256"/>
              <a:ext cx="2352" cy="1789"/>
            </a:xfrm>
            <a:prstGeom prst="rect">
              <a:avLst/>
            </a:prstGeom>
            <a:noFill/>
          </p:spPr>
        </p:pic>
        <p:pic>
          <p:nvPicPr>
            <p:cNvPr id="99335" name="Picture 7" descr="TS MTTQ"/>
            <p:cNvPicPr preferRelativeResize="0">
              <a:picLocks noChangeAspect="1" noChangeArrowheads="1"/>
            </p:cNvPicPr>
            <p:nvPr/>
          </p:nvPicPr>
          <p:blipFill>
            <a:blip r:embed="rId3" cstate="print"/>
            <a:srcRect/>
            <a:stretch>
              <a:fillRect/>
            </a:stretch>
          </p:blipFill>
          <p:spPr bwMode="auto">
            <a:xfrm>
              <a:off x="0" y="2256"/>
              <a:ext cx="2352" cy="1789"/>
            </a:xfrm>
            <a:prstGeom prst="rect">
              <a:avLst/>
            </a:prstGeom>
            <a:noFill/>
          </p:spPr>
        </p:pic>
      </p:grpSp>
      <p:grpSp>
        <p:nvGrpSpPr>
          <p:cNvPr id="3" name="Group 8"/>
          <p:cNvGrpSpPr>
            <a:grpSpLocks/>
          </p:cNvGrpSpPr>
          <p:nvPr/>
        </p:nvGrpSpPr>
        <p:grpSpPr bwMode="auto">
          <a:xfrm>
            <a:off x="1219200" y="2667000"/>
            <a:ext cx="9652000" cy="2971800"/>
            <a:chOff x="864" y="1395"/>
            <a:chExt cx="3888" cy="1677"/>
          </a:xfrm>
        </p:grpSpPr>
        <p:sp>
          <p:nvSpPr>
            <p:cNvPr id="99337" name="WordArt 9"/>
            <p:cNvSpPr>
              <a:spLocks noChangeArrowheads="1" noChangeShapeType="1" noTextEdit="1"/>
            </p:cNvSpPr>
            <p:nvPr/>
          </p:nvSpPr>
          <p:spPr bwMode="auto">
            <a:xfrm>
              <a:off x="864" y="1395"/>
              <a:ext cx="3876" cy="1485"/>
            </a:xfrm>
            <a:prstGeom prst="rect">
              <a:avLst/>
            </a:prstGeom>
          </p:spPr>
          <p:txBody>
            <a:bodyPr wrap="none" fromWordArt="1">
              <a:prstTxWarp prst="textSlantUp">
                <a:avLst>
                  <a:gd name="adj" fmla="val 32056"/>
                </a:avLst>
              </a:prstTxWarp>
            </a:bodyPr>
            <a:lstStyle/>
            <a:p>
              <a:pPr algn="ctr"/>
              <a:r>
                <a:rPr lang="en-US" sz="3600" b="1" kern="10" spc="-180">
                  <a:ln w="9525">
                    <a:solidFill>
                      <a:srgbClr val="CC99FF"/>
                    </a:solidFill>
                    <a:round/>
                    <a:headEnd type="none" w="sm" len="sm"/>
                    <a:tailEnd type="none" w="sm" len="sm"/>
                  </a:ln>
                  <a:gradFill rotWithShape="0">
                    <a:gsLst>
                      <a:gs pos="0">
                        <a:srgbClr val="6600CC"/>
                      </a:gs>
                      <a:gs pos="100000">
                        <a:srgbClr val="CC00CC"/>
                      </a:gs>
                    </a:gsLst>
                    <a:lin ang="5400000" scaled="1"/>
                  </a:gradFill>
                  <a:effectLst>
                    <a:outerShdw dist="53882" dir="2700000" algn="ctr" rotWithShape="0">
                      <a:srgbClr val="FFFFCC">
                        <a:alpha val="80000"/>
                      </a:srgbClr>
                    </a:outerShdw>
                  </a:effectLst>
                  <a:latin typeface=".VnMonotype corsiva"/>
                </a:rPr>
                <a:t>"Gèc cã v÷ng th× c©y míi bÒn</a:t>
              </a:r>
            </a:p>
            <a:p>
              <a:pPr algn="ctr"/>
              <a:r>
                <a:rPr lang="en-US" sz="3600" b="1" kern="10" spc="-180">
                  <a:ln w="9525">
                    <a:solidFill>
                      <a:srgbClr val="CC99FF"/>
                    </a:solidFill>
                    <a:round/>
                    <a:headEnd type="none" w="sm" len="sm"/>
                    <a:tailEnd type="none" w="sm" len="sm"/>
                  </a:ln>
                  <a:gradFill rotWithShape="0">
                    <a:gsLst>
                      <a:gs pos="0">
                        <a:srgbClr val="6600CC"/>
                      </a:gs>
                      <a:gs pos="100000">
                        <a:srgbClr val="CC00CC"/>
                      </a:gs>
                    </a:gsLst>
                    <a:lin ang="5400000" scaled="1"/>
                  </a:gradFill>
                  <a:effectLst>
                    <a:outerShdw dist="53882" dir="2700000" algn="ctr" rotWithShape="0">
                      <a:srgbClr val="FFFFCC">
                        <a:alpha val="80000"/>
                      </a:srgbClr>
                    </a:outerShdw>
                  </a:effectLst>
                  <a:latin typeface=".VnMonotype corsiva"/>
                </a:rPr>
                <a:t>X©y lÇu th¾ng lîi trªn nÒn nh©n d©n"</a:t>
              </a:r>
            </a:p>
          </p:txBody>
        </p:sp>
        <p:sp>
          <p:nvSpPr>
            <p:cNvPr id="99338" name="Rectangle 10"/>
            <p:cNvSpPr>
              <a:spLocks noChangeArrowheads="1"/>
            </p:cNvSpPr>
            <p:nvPr/>
          </p:nvSpPr>
          <p:spPr bwMode="white">
            <a:xfrm>
              <a:off x="1872" y="2688"/>
              <a:ext cx="2880" cy="384"/>
            </a:xfrm>
            <a:prstGeom prst="rect">
              <a:avLst/>
            </a:prstGeom>
            <a:noFill/>
            <a:ln w="9525">
              <a:noFill/>
              <a:miter lim="800000"/>
              <a:headEnd/>
              <a:tailEnd/>
            </a:ln>
            <a:effectLst/>
          </p:spPr>
          <p:txBody>
            <a:bodyPr anchor="ctr"/>
            <a:lstStyle/>
            <a:p>
              <a:pPr algn="r" eaLnBrk="0" hangingPunct="0">
                <a:buFontTx/>
                <a:buChar char="-"/>
              </a:pPr>
              <a:r>
                <a:rPr lang="en-US" b="1" i="1">
                  <a:solidFill>
                    <a:schemeClr val="hlink"/>
                  </a:solidFill>
                  <a:latin typeface=".VnCooper" pitchFamily="34" charset="0"/>
                </a:rPr>
                <a:t>H</a:t>
              </a:r>
              <a:r>
                <a:rPr lang="en-US" b="1" i="1">
                  <a:solidFill>
                    <a:schemeClr val="hlink"/>
                  </a:solidFill>
                  <a:latin typeface="Franklin Gothic Book"/>
                </a:rPr>
                <a:t>å</a:t>
              </a:r>
              <a:r>
                <a:rPr lang="en-US" b="1" i="1">
                  <a:solidFill>
                    <a:schemeClr val="hlink"/>
                  </a:solidFill>
                  <a:latin typeface=".VnCooper" pitchFamily="34" charset="0"/>
                </a:rPr>
                <a:t> ChÝ Minh to</a:t>
              </a:r>
              <a:r>
                <a:rPr lang="en-US" b="1" i="1">
                  <a:solidFill>
                    <a:schemeClr val="hlink"/>
                  </a:solidFill>
                  <a:latin typeface="Franklin Gothic Book"/>
                </a:rPr>
                <a:t>µ</a:t>
              </a:r>
              <a:r>
                <a:rPr lang="en-US" b="1" i="1">
                  <a:solidFill>
                    <a:schemeClr val="hlink"/>
                  </a:solidFill>
                  <a:latin typeface=".VnCooper" pitchFamily="34" charset="0"/>
                </a:rPr>
                <a:t>n t</a:t>
              </a:r>
              <a:r>
                <a:rPr lang="en-US" b="1" i="1">
                  <a:solidFill>
                    <a:schemeClr val="hlink"/>
                  </a:solidFill>
                  <a:latin typeface="Franklin Gothic Book"/>
                </a:rPr>
                <a:t>Ë</a:t>
              </a:r>
              <a:r>
                <a:rPr lang="en-US" b="1" i="1">
                  <a:solidFill>
                    <a:schemeClr val="hlink"/>
                  </a:solidFill>
                  <a:latin typeface=".VnCooper" pitchFamily="34" charset="0"/>
                </a:rPr>
                <a:t>p, NXB CTQG, </a:t>
              </a:r>
              <a:br>
                <a:rPr lang="en-US" b="1" i="1">
                  <a:solidFill>
                    <a:schemeClr val="hlink"/>
                  </a:solidFill>
                  <a:latin typeface=".VnCooper" pitchFamily="34" charset="0"/>
                </a:rPr>
              </a:br>
              <a:r>
                <a:rPr lang="en-US" b="1" i="1">
                  <a:solidFill>
                    <a:schemeClr val="hlink"/>
                  </a:solidFill>
                  <a:latin typeface=".VnCooper" pitchFamily="34" charset="0"/>
                </a:rPr>
                <a:t>H</a:t>
              </a:r>
              <a:r>
                <a:rPr lang="en-US" b="1" i="1">
                  <a:solidFill>
                    <a:schemeClr val="hlink"/>
                  </a:solidFill>
                  <a:latin typeface="Franklin Gothic Book"/>
                </a:rPr>
                <a:t>µ</a:t>
              </a:r>
              <a:r>
                <a:rPr lang="en-US" b="1" i="1">
                  <a:solidFill>
                    <a:schemeClr val="hlink"/>
                  </a:solidFill>
                  <a:latin typeface=".VnCooper" pitchFamily="34" charset="0"/>
                </a:rPr>
                <a:t> N</a:t>
              </a:r>
              <a:r>
                <a:rPr lang="en-US" b="1" i="1">
                  <a:solidFill>
                    <a:schemeClr val="hlink"/>
                  </a:solidFill>
                  <a:latin typeface="Franklin Gothic Book"/>
                </a:rPr>
                <a:t>é</a:t>
              </a:r>
              <a:r>
                <a:rPr lang="en-US" b="1" i="1">
                  <a:solidFill>
                    <a:schemeClr val="hlink"/>
                  </a:solidFill>
                  <a:latin typeface=".VnCooper" pitchFamily="34" charset="0"/>
                </a:rPr>
                <a:t>i, 2000, t</a:t>
              </a:r>
              <a:r>
                <a:rPr lang="en-US" b="1" i="1">
                  <a:solidFill>
                    <a:schemeClr val="hlink"/>
                  </a:solidFill>
                  <a:latin typeface="Franklin Gothic Book"/>
                </a:rPr>
                <a:t>Ë</a:t>
              </a:r>
              <a:r>
                <a:rPr lang="en-US" b="1" i="1">
                  <a:solidFill>
                    <a:schemeClr val="hlink"/>
                  </a:solidFill>
                  <a:latin typeface=".VnCooper" pitchFamily="34" charset="0"/>
                </a:rPr>
                <a:t>p 5, tr.410 - </a:t>
              </a:r>
            </a:p>
          </p:txBody>
        </p:sp>
      </p:grpSp>
      <p:grpSp>
        <p:nvGrpSpPr>
          <p:cNvPr id="4" name="Group 11"/>
          <p:cNvGrpSpPr>
            <a:grpSpLocks/>
          </p:cNvGrpSpPr>
          <p:nvPr/>
        </p:nvGrpSpPr>
        <p:grpSpPr bwMode="auto">
          <a:xfrm>
            <a:off x="8940800" y="1905000"/>
            <a:ext cx="2946400" cy="1938338"/>
            <a:chOff x="3984" y="1179"/>
            <a:chExt cx="1392" cy="1221"/>
          </a:xfrm>
        </p:grpSpPr>
        <p:sp>
          <p:nvSpPr>
            <p:cNvPr id="99340" name="Oval 12" descr="5"/>
            <p:cNvSpPr>
              <a:spLocks noChangeArrowheads="1"/>
            </p:cNvSpPr>
            <p:nvPr/>
          </p:nvSpPr>
          <p:spPr bwMode="auto">
            <a:xfrm>
              <a:off x="4146" y="1179"/>
              <a:ext cx="1075" cy="1040"/>
            </a:xfrm>
            <a:prstGeom prst="ellipse">
              <a:avLst/>
            </a:prstGeom>
            <a:blipFill dpi="0" rotWithShape="1">
              <a:blip r:embed="rId4" cstate="print"/>
              <a:srcRect/>
              <a:stretch>
                <a:fillRect/>
              </a:stretch>
            </a:blipFill>
            <a:ln w="9525">
              <a:solidFill>
                <a:schemeClr val="tx1"/>
              </a:solidFill>
              <a:round/>
              <a:headEnd/>
              <a:tailEnd/>
            </a:ln>
            <a:effectLst/>
          </p:spPr>
          <p:txBody>
            <a:bodyPr wrap="none" anchor="ctr"/>
            <a:lstStyle/>
            <a:p>
              <a:endParaRPr lang="en-US"/>
            </a:p>
          </p:txBody>
        </p:sp>
        <p:sp>
          <p:nvSpPr>
            <p:cNvPr id="99341" name="WordArt 13"/>
            <p:cNvSpPr>
              <a:spLocks noChangeArrowheads="1" noChangeShapeType="1" noTextEdit="1"/>
            </p:cNvSpPr>
            <p:nvPr/>
          </p:nvSpPr>
          <p:spPr bwMode="auto">
            <a:xfrm>
              <a:off x="3984" y="1248"/>
              <a:ext cx="1392" cy="1152"/>
            </a:xfrm>
            <a:prstGeom prst="rect">
              <a:avLst/>
            </a:prstGeom>
          </p:spPr>
          <p:txBody>
            <a:bodyPr spcFirstLastPara="1" wrap="none" fromWordArt="1">
              <a:prstTxWarp prst="textArchDown">
                <a:avLst>
                  <a:gd name="adj" fmla="val 21458113"/>
                </a:avLst>
              </a:prstTxWarp>
            </a:bodyPr>
            <a:lstStyle/>
            <a:p>
              <a:pPr algn="ctr"/>
              <a:r>
                <a:rPr lang="en-US" sz="1200" b="1" kern="10">
                  <a:ln w="9525">
                    <a:noFill/>
                    <a:round/>
                    <a:headEnd/>
                    <a:tailEnd/>
                  </a:ln>
                  <a:effectLst>
                    <a:prstShdw prst="shdw17" dist="17961" dir="2700000">
                      <a:schemeClr val="tx1">
                        <a:gamma/>
                        <a:shade val="60000"/>
                        <a:invGamma/>
                      </a:schemeClr>
                    </a:prstShdw>
                  </a:effectLst>
                  <a:latin typeface=".VnTime"/>
                </a:rPr>
                <a:t>MÆt trËn Tæ quèc ViÖt Nam, </a:t>
              </a:r>
            </a:p>
            <a:p>
              <a:pPr algn="ctr"/>
              <a:r>
                <a:rPr lang="en-US" sz="1200" b="1" kern="10">
                  <a:ln w="9525">
                    <a:noFill/>
                    <a:round/>
                    <a:headEnd/>
                    <a:tailEnd/>
                  </a:ln>
                  <a:effectLst>
                    <a:prstShdw prst="shdw17" dist="17961" dir="2700000">
                      <a:schemeClr val="tx1">
                        <a:gamma/>
                        <a:shade val="60000"/>
                        <a:invGamma/>
                      </a:schemeClr>
                    </a:prstShdw>
                  </a:effectLst>
                  <a:latin typeface=".VnTime"/>
                </a:rPr>
                <a:t>n¬i quy tô søc m¹nh toµn d©n téc </a:t>
              </a:r>
            </a:p>
          </p:txBody>
        </p:sp>
      </p:grpSp>
      <p:grpSp>
        <p:nvGrpSpPr>
          <p:cNvPr id="5" name="Group 14"/>
          <p:cNvGrpSpPr>
            <a:grpSpLocks/>
          </p:cNvGrpSpPr>
          <p:nvPr/>
        </p:nvGrpSpPr>
        <p:grpSpPr bwMode="auto">
          <a:xfrm>
            <a:off x="508000" y="2057400"/>
            <a:ext cx="8229600" cy="2286000"/>
            <a:chOff x="240" y="1296"/>
            <a:chExt cx="3888" cy="1440"/>
          </a:xfrm>
        </p:grpSpPr>
        <p:sp>
          <p:nvSpPr>
            <p:cNvPr id="99343" name="Rectangle 15"/>
            <p:cNvSpPr>
              <a:spLocks noChangeArrowheads="1"/>
            </p:cNvSpPr>
            <p:nvPr/>
          </p:nvSpPr>
          <p:spPr bwMode="auto">
            <a:xfrm>
              <a:off x="912" y="2400"/>
              <a:ext cx="3216" cy="336"/>
            </a:xfrm>
            <a:prstGeom prst="rect">
              <a:avLst/>
            </a:prstGeom>
            <a:noFill/>
            <a:ln w="9525">
              <a:noFill/>
              <a:miter lim="800000"/>
              <a:headEnd/>
              <a:tailEnd/>
            </a:ln>
            <a:effectLst/>
          </p:spPr>
          <p:txBody>
            <a:bodyPr/>
            <a:lstStyle/>
            <a:p>
              <a:pPr marL="273050" indent="-273050" algn="r" eaLnBrk="0" hangingPunct="0">
                <a:spcBef>
                  <a:spcPts val="575"/>
                </a:spcBef>
                <a:buClr>
                  <a:schemeClr val="accent1"/>
                </a:buClr>
                <a:buSzPct val="85000"/>
                <a:buFont typeface="Wingdings 2" pitchFamily="18" charset="2"/>
                <a:buNone/>
              </a:pPr>
              <a:r>
                <a:rPr lang="en-US" sz="2200">
                  <a:latin typeface="Perpetua" pitchFamily="18" charset="0"/>
                </a:rPr>
                <a:t>            </a:t>
              </a:r>
              <a:r>
                <a:rPr lang="en-US" i="1">
                  <a:latin typeface="Perpetua" pitchFamily="18" charset="0"/>
                </a:rPr>
                <a:t>(Hå ChÝ Minh toµn tËp, tËp 6 tr 162</a:t>
              </a:r>
              <a:r>
                <a:rPr lang="en-US" sz="2200" i="1">
                  <a:latin typeface="Perpetua" pitchFamily="18" charset="0"/>
                </a:rPr>
                <a:t>)</a:t>
              </a:r>
            </a:p>
            <a:p>
              <a:pPr marL="273050" indent="-273050" algn="r" eaLnBrk="0" hangingPunct="0">
                <a:spcBef>
                  <a:spcPts val="575"/>
                </a:spcBef>
                <a:buClr>
                  <a:schemeClr val="accent1"/>
                </a:buClr>
                <a:buSzPct val="85000"/>
                <a:buFont typeface="Wingdings 2" pitchFamily="18" charset="2"/>
                <a:buChar char=""/>
              </a:pPr>
              <a:endParaRPr lang="en-US" sz="2200" i="1">
                <a:latin typeface="Perpetua" pitchFamily="18" charset="0"/>
              </a:endParaRPr>
            </a:p>
          </p:txBody>
        </p:sp>
        <p:grpSp>
          <p:nvGrpSpPr>
            <p:cNvPr id="6" name="Group 16"/>
            <p:cNvGrpSpPr>
              <a:grpSpLocks/>
            </p:cNvGrpSpPr>
            <p:nvPr/>
          </p:nvGrpSpPr>
          <p:grpSpPr bwMode="auto">
            <a:xfrm>
              <a:off x="240" y="1296"/>
              <a:ext cx="3792" cy="1248"/>
              <a:chOff x="720" y="912"/>
              <a:chExt cx="3984" cy="1872"/>
            </a:xfrm>
          </p:grpSpPr>
          <p:sp>
            <p:nvSpPr>
              <p:cNvPr id="99345" name="WordArt 17"/>
              <p:cNvSpPr>
                <a:spLocks noChangeArrowheads="1" noChangeShapeType="1" noTextEdit="1"/>
              </p:cNvSpPr>
              <p:nvPr/>
            </p:nvSpPr>
            <p:spPr bwMode="auto">
              <a:xfrm>
                <a:off x="720" y="912"/>
                <a:ext cx="3978" cy="837"/>
              </a:xfrm>
              <a:prstGeom prst="rect">
                <a:avLst/>
              </a:prstGeom>
            </p:spPr>
            <p:txBody>
              <a:bodyPr wrap="none" fromWordArt="1">
                <a:prstTxWarp prst="textSlantUp">
                  <a:avLst>
                    <a:gd name="adj" fmla="val 32056"/>
                  </a:avLst>
                </a:prstTxWarp>
              </a:bodyPr>
              <a:lstStyle/>
              <a:p>
                <a:pPr algn="ctr"/>
                <a:r>
                  <a:rPr lang="en-US" b="1" kern="10">
                    <a:ln w="9525" cap="sq">
                      <a:noFill/>
                      <a:round/>
                      <a:headEnd type="none" w="sm" len="sm"/>
                      <a:tailEnd type="none" w="sm" len="sm"/>
                    </a:ln>
                    <a:solidFill>
                      <a:srgbClr val="00FFFF"/>
                    </a:solidFill>
                    <a:effectLst>
                      <a:prstShdw prst="shdw17" dist="17961" dir="2700000">
                        <a:srgbClr val="00FFFF">
                          <a:gamma/>
                          <a:shade val="60000"/>
                          <a:invGamma/>
                        </a:srgbClr>
                      </a:prstShdw>
                    </a:effectLst>
                    <a:latin typeface=".VnPresent"/>
                  </a:rPr>
                  <a:t>“C¸c ®¶ng ph¸i, ®oµn thÓ vµ nh©n sÜ trong mÆt trËn </a:t>
                </a:r>
              </a:p>
              <a:p>
                <a:pPr algn="ctr"/>
                <a:r>
                  <a:rPr lang="en-US" b="1" kern="10">
                    <a:ln w="9525" cap="sq">
                      <a:noFill/>
                      <a:round/>
                      <a:headEnd type="none" w="sm" len="sm"/>
                      <a:tailEnd type="none" w="sm" len="sm"/>
                    </a:ln>
                    <a:solidFill>
                      <a:srgbClr val="00FFFF"/>
                    </a:solidFill>
                    <a:effectLst>
                      <a:prstShdw prst="shdw17" dist="17961" dir="2700000">
                        <a:srgbClr val="00FFFF">
                          <a:gamma/>
                          <a:shade val="60000"/>
                          <a:invGamma/>
                        </a:srgbClr>
                      </a:prstShdw>
                    </a:effectLst>
                    <a:latin typeface=".VnPresent"/>
                  </a:rPr>
                  <a:t>cÇn ph¶i ®oµn kÕt chÆt chÏ, th©n ¸i gióp ®ì nhau...</a:t>
                </a:r>
              </a:p>
            </p:txBody>
          </p:sp>
          <p:sp>
            <p:nvSpPr>
              <p:cNvPr id="99346" name="WordArt 18"/>
              <p:cNvSpPr>
                <a:spLocks noChangeArrowheads="1" noChangeShapeType="1" noTextEdit="1"/>
              </p:cNvSpPr>
              <p:nvPr/>
            </p:nvSpPr>
            <p:spPr bwMode="auto">
              <a:xfrm>
                <a:off x="768" y="1528"/>
                <a:ext cx="3936" cy="1256"/>
              </a:xfrm>
              <a:prstGeom prst="rect">
                <a:avLst/>
              </a:prstGeom>
            </p:spPr>
            <p:txBody>
              <a:bodyPr wrap="none" fromWordArt="1">
                <a:prstTxWarp prst="textSlantUp">
                  <a:avLst>
                    <a:gd name="adj" fmla="val 23963"/>
                  </a:avLst>
                </a:prstTxWarp>
              </a:bodyPr>
              <a:lstStyle/>
              <a:p>
                <a:pPr algn="ctr"/>
                <a:r>
                  <a:rPr lang="en-US" b="1" kern="10">
                    <a:ln w="9525" cap="sq">
                      <a:noFill/>
                      <a:round/>
                      <a:headEnd type="none" w="sm" len="sm"/>
                      <a:tailEnd type="none" w="sm" len="sm"/>
                    </a:ln>
                    <a:solidFill>
                      <a:srgbClr val="00FFFF"/>
                    </a:solidFill>
                    <a:effectLst>
                      <a:prstShdw prst="shdw17" dist="17961" dir="2700000">
                        <a:srgbClr val="00FFFF">
                          <a:gamma/>
                          <a:shade val="60000"/>
                          <a:invGamma/>
                        </a:srgbClr>
                      </a:prstShdw>
                    </a:effectLst>
                    <a:latin typeface=".VnPresent"/>
                  </a:rPr>
                  <a:t>Víi lùc l­îng ®oµn kÕt Êy chóng ta sÏ v­ît qua </a:t>
                </a:r>
              </a:p>
              <a:p>
                <a:pPr algn="ctr"/>
                <a:r>
                  <a:rPr lang="en-US" b="1" kern="10">
                    <a:ln w="9525" cap="sq">
                      <a:noFill/>
                      <a:round/>
                      <a:headEnd type="none" w="sm" len="sm"/>
                      <a:tailEnd type="none" w="sm" len="sm"/>
                    </a:ln>
                    <a:solidFill>
                      <a:srgbClr val="00FFFF"/>
                    </a:solidFill>
                    <a:effectLst>
                      <a:prstShdw prst="shdw17" dist="17961" dir="2700000">
                        <a:srgbClr val="00FFFF">
                          <a:gamma/>
                          <a:shade val="60000"/>
                          <a:invGamma/>
                        </a:srgbClr>
                      </a:prstShdw>
                    </a:effectLst>
                    <a:latin typeface=".VnPresent"/>
                  </a:rPr>
                  <a:t>hÕt th¶y mäi khã kh¨n, gian khæ, chóng ta sÏ </a:t>
                </a:r>
              </a:p>
              <a:p>
                <a:pPr algn="ctr"/>
                <a:r>
                  <a:rPr lang="en-US" b="1" kern="10">
                    <a:ln w="9525" cap="sq">
                      <a:noFill/>
                      <a:round/>
                      <a:headEnd type="none" w="sm" len="sm"/>
                      <a:tailEnd type="none" w="sm" len="sm"/>
                    </a:ln>
                    <a:solidFill>
                      <a:srgbClr val="00FFFF"/>
                    </a:solidFill>
                    <a:effectLst>
                      <a:prstShdw prst="shdw17" dist="17961" dir="2700000">
                        <a:srgbClr val="00FFFF">
                          <a:gamma/>
                          <a:shade val="60000"/>
                          <a:invGamma/>
                        </a:srgbClr>
                      </a:prstShdw>
                    </a:effectLst>
                    <a:latin typeface=".VnPresent"/>
                  </a:rPr>
                  <a:t>®¸nh tan tÊt c¶ mäi kÎ thï ®Õ quèc thùc d©n</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0" fill="hold" grpId="0" nodeType="clickEffect">
                                  <p:stCondLst>
                                    <p:cond delay="0"/>
                                  </p:stCondLst>
                                  <p:childTnLst>
                                    <p:anim calcmode="lin" valueType="num">
                                      <p:cBhvr>
                                        <p:cTn id="6" dur="500"/>
                                        <p:tgtEl>
                                          <p:spTgt spid="99330"/>
                                        </p:tgtEl>
                                        <p:attrNameLst>
                                          <p:attrName>ppt_w</p:attrName>
                                        </p:attrNameLst>
                                      </p:cBhvr>
                                      <p:tavLst>
                                        <p:tav tm="0">
                                          <p:val>
                                            <p:strVal val="ppt_w"/>
                                          </p:val>
                                        </p:tav>
                                        <p:tav tm="100000">
                                          <p:val>
                                            <p:fltVal val="0"/>
                                          </p:val>
                                        </p:tav>
                                      </p:tavLst>
                                    </p:anim>
                                    <p:anim calcmode="lin" valueType="num">
                                      <p:cBhvr>
                                        <p:cTn id="7" dur="500"/>
                                        <p:tgtEl>
                                          <p:spTgt spid="99330"/>
                                        </p:tgtEl>
                                        <p:attrNameLst>
                                          <p:attrName>ppt_h</p:attrName>
                                        </p:attrNameLst>
                                      </p:cBhvr>
                                      <p:tavLst>
                                        <p:tav tm="0">
                                          <p:val>
                                            <p:strVal val="ppt_h"/>
                                          </p:val>
                                        </p:tav>
                                        <p:tav tm="100000">
                                          <p:val>
                                            <p:fltVal val="0"/>
                                          </p:val>
                                        </p:tav>
                                      </p:tavLst>
                                    </p:anim>
                                    <p:animEffect transition="out" filter="fade">
                                      <p:cBhvr>
                                        <p:cTn id="8" dur="500"/>
                                        <p:tgtEl>
                                          <p:spTgt spid="99330"/>
                                        </p:tgtEl>
                                      </p:cBhvr>
                                    </p:animEffect>
                                    <p:set>
                                      <p:cBhvr>
                                        <p:cTn id="9" dur="1" fill="hold">
                                          <p:stCondLst>
                                            <p:cond delay="499"/>
                                          </p:stCondLst>
                                        </p:cTn>
                                        <p:tgtEl>
                                          <p:spTgt spid="9933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par>
                                <p:cTn id="15" presetID="3"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12"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0-#ppt_w/2"/>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WordArt 2"/>
          <p:cNvSpPr>
            <a:spLocks noChangeArrowheads="1" noChangeShapeType="1" noTextEdit="1"/>
          </p:cNvSpPr>
          <p:nvPr/>
        </p:nvSpPr>
        <p:spPr bwMode="auto">
          <a:xfrm>
            <a:off x="812800" y="3048000"/>
            <a:ext cx="10566400" cy="2057400"/>
          </a:xfrm>
          <a:prstGeom prst="rect">
            <a:avLst/>
          </a:prstGeom>
        </p:spPr>
        <p:txBody>
          <a:bodyPr wrap="none" fromWordArt="1">
            <a:prstTxWarp prst="textCascadeUp">
              <a:avLst>
                <a:gd name="adj" fmla="val 61042"/>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kern="10">
                <a:ln w="9525">
                  <a:round/>
                  <a:headEnd/>
                  <a:tailEnd/>
                </a:ln>
                <a:gradFill rotWithShape="0">
                  <a:gsLst>
                    <a:gs pos="0">
                      <a:srgbClr val="FFE701"/>
                    </a:gs>
                    <a:gs pos="100000">
                      <a:srgbClr val="FE3E02"/>
                    </a:gs>
                  </a:gsLst>
                  <a:lin ang="5400000" scaled="1"/>
                </a:gradFill>
                <a:latin typeface=".VnCooperH"/>
              </a:rPr>
              <a:t>Con ng­êi</a:t>
            </a:r>
          </a:p>
        </p:txBody>
      </p:sp>
      <p:pic>
        <p:nvPicPr>
          <p:cNvPr id="100355" name="Picture 3" descr="mrkimngoc130306"/>
          <p:cNvPicPr>
            <a:picLocks noChangeAspect="1" noChangeArrowheads="1"/>
          </p:cNvPicPr>
          <p:nvPr/>
        </p:nvPicPr>
        <p:blipFill>
          <a:blip r:embed="rId2" cstate="print"/>
          <a:srcRect/>
          <a:stretch>
            <a:fillRect/>
          </a:stretch>
        </p:blipFill>
        <p:spPr bwMode="auto">
          <a:xfrm>
            <a:off x="7620000" y="2133600"/>
            <a:ext cx="3236384" cy="3505200"/>
          </a:xfrm>
          <a:prstGeom prst="rect">
            <a:avLst/>
          </a:prstGeom>
          <a:noFill/>
          <a:ln w="38100">
            <a:solidFill>
              <a:srgbClr val="0000FF"/>
            </a:solidFill>
            <a:miter lim="800000"/>
            <a:headEnd/>
            <a:tailEnd/>
          </a:ln>
        </p:spPr>
      </p:pic>
      <p:pic>
        <p:nvPicPr>
          <p:cNvPr id="100356" name="Picture 4" descr="nguyen_Van_Linh"/>
          <p:cNvPicPr>
            <a:picLocks noChangeAspect="1" noChangeArrowheads="1"/>
          </p:cNvPicPr>
          <p:nvPr/>
        </p:nvPicPr>
        <p:blipFill>
          <a:blip r:embed="rId3" cstate="print"/>
          <a:srcRect t="2083" r="1993" b="2083"/>
          <a:stretch>
            <a:fillRect/>
          </a:stretch>
        </p:blipFill>
        <p:spPr bwMode="auto">
          <a:xfrm>
            <a:off x="1016001" y="2057400"/>
            <a:ext cx="3714751" cy="3505200"/>
          </a:xfrm>
          <a:prstGeom prst="rect">
            <a:avLst/>
          </a:prstGeom>
          <a:noFill/>
          <a:ln w="38100">
            <a:solidFill>
              <a:srgbClr val="0000FF"/>
            </a:solidFill>
            <a:miter lim="800000"/>
            <a:headEnd/>
            <a:tailEnd/>
          </a:ln>
        </p:spPr>
      </p:pic>
      <p:sp>
        <p:nvSpPr>
          <p:cNvPr id="100357" name="Rectangle 5"/>
          <p:cNvSpPr>
            <a:spLocks noChangeArrowheads="1"/>
          </p:cNvSpPr>
          <p:nvPr/>
        </p:nvSpPr>
        <p:spPr bwMode="white">
          <a:xfrm>
            <a:off x="203200" y="5562600"/>
            <a:ext cx="5181600" cy="914400"/>
          </a:xfrm>
          <a:prstGeom prst="rect">
            <a:avLst/>
          </a:prstGeom>
          <a:noFill/>
          <a:ln w="9525" algn="ctr">
            <a:noFill/>
            <a:miter lim="800000"/>
            <a:headEnd/>
            <a:tailEnd/>
          </a:ln>
          <a:effectLst/>
        </p:spPr>
        <p:txBody>
          <a:bodyPr anchor="ctr"/>
          <a:lstStyle/>
          <a:p>
            <a:pPr eaLnBrk="0" hangingPunct="0"/>
            <a:endParaRPr lang="en-US" sz="1800" b="1">
              <a:solidFill>
                <a:schemeClr val="tx2"/>
              </a:solidFill>
              <a:latin typeface="Franklin Gothic Book" pitchFamily="34" charset="0"/>
            </a:endParaRPr>
          </a:p>
        </p:txBody>
      </p:sp>
      <p:sp>
        <p:nvSpPr>
          <p:cNvPr id="100358" name="Rectangle 6"/>
          <p:cNvSpPr>
            <a:spLocks noChangeArrowheads="1"/>
          </p:cNvSpPr>
          <p:nvPr/>
        </p:nvSpPr>
        <p:spPr bwMode="white">
          <a:xfrm>
            <a:off x="6299200" y="5867400"/>
            <a:ext cx="5588000" cy="762000"/>
          </a:xfrm>
          <a:prstGeom prst="rect">
            <a:avLst/>
          </a:prstGeom>
          <a:noFill/>
          <a:ln w="9525">
            <a:noFill/>
            <a:miter lim="800000"/>
            <a:headEnd/>
            <a:tailEnd/>
          </a:ln>
          <a:effectLst/>
        </p:spPr>
        <p:txBody>
          <a:bodyPr anchor="ctr"/>
          <a:lstStyle/>
          <a:p>
            <a:pPr eaLnBrk="0" hangingPunct="0"/>
            <a:r>
              <a:rPr lang="en-US" sz="1800" b="1">
                <a:latin typeface="Franklin Gothic Book" pitchFamily="34" charset="0"/>
              </a:rPr>
              <a:t>Nguy</a:t>
            </a:r>
            <a:r>
              <a:rPr lang="en-US" sz="1800" b="1">
                <a:solidFill>
                  <a:schemeClr val="tx2"/>
                </a:solidFill>
                <a:latin typeface="Franklin Gothic Book" pitchFamily="34" charset="0"/>
              </a:rPr>
              <a:t>ên bí thư - tỉnh Vĩnh Phúc - Nguyễn Kim Ngọc - Người đặt nền móng cho khoán sản phẩm</a:t>
            </a:r>
          </a:p>
        </p:txBody>
      </p:sp>
      <p:sp>
        <p:nvSpPr>
          <p:cNvPr id="100359" name="WordArt 7"/>
          <p:cNvSpPr>
            <a:spLocks noChangeArrowheads="1" noChangeShapeType="1" noTextEdit="1"/>
          </p:cNvSpPr>
          <p:nvPr/>
        </p:nvSpPr>
        <p:spPr bwMode="auto">
          <a:xfrm>
            <a:off x="304800" y="5686426"/>
            <a:ext cx="5080000" cy="790575"/>
          </a:xfrm>
          <a:prstGeom prst="rect">
            <a:avLst/>
          </a:prstGeom>
        </p:spPr>
        <p:txBody>
          <a:bodyPr wrap="none" fromWordArt="1">
            <a:prstTxWarp prst="textPlain">
              <a:avLst>
                <a:gd name="adj" fmla="val 50000"/>
              </a:avLst>
            </a:prstTxWarp>
          </a:bodyPr>
          <a:lstStyle/>
          <a:p>
            <a:pPr algn="ctr"/>
            <a:r>
              <a:rPr lang="en-US" sz="2800" b="1" i="1" kern="10">
                <a:ln w="9525" cap="sq">
                  <a:noFill/>
                  <a:round/>
                  <a:headEnd type="none" w="sm" len="sm"/>
                  <a:tailEnd type="none" w="sm" len="sm"/>
                </a:ln>
                <a:effectLst>
                  <a:prstShdw prst="shdw17" dist="17961" dir="2700000">
                    <a:schemeClr val="tx1">
                      <a:gamma/>
                      <a:shade val="60000"/>
                      <a:invGamma/>
                    </a:schemeClr>
                  </a:prstShdw>
                </a:effectLst>
                <a:latin typeface=".VnHelvetIns"/>
              </a:rPr>
              <a:t>TBT NguyÔn V¨n Linh </a:t>
            </a:r>
          </a:p>
          <a:p>
            <a:pPr algn="ctr"/>
            <a:r>
              <a:rPr lang="en-US" sz="2800" b="1" i="1" kern="10">
                <a:ln w="9525" cap="sq">
                  <a:noFill/>
                  <a:round/>
                  <a:headEnd type="none" w="sm" len="sm"/>
                  <a:tailEnd type="none" w="sm" len="sm"/>
                </a:ln>
                <a:effectLst>
                  <a:prstShdw prst="shdw17" dist="17961" dir="2700000">
                    <a:schemeClr val="tx1">
                      <a:gamma/>
                      <a:shade val="60000"/>
                      <a:invGamma/>
                    </a:schemeClr>
                  </a:prstShdw>
                </a:effectLst>
                <a:latin typeface=".VnHelvetIns"/>
              </a:rPr>
              <a:t>KiÕn tróc s­ cña c«ng cuéc ®æi míi</a:t>
            </a:r>
          </a:p>
        </p:txBody>
      </p:sp>
      <p:sp>
        <p:nvSpPr>
          <p:cNvPr id="100360" name="Rectangle 8"/>
          <p:cNvSpPr>
            <a:spLocks noGrp="1" noChangeArrowheads="1"/>
          </p:cNvSpPr>
          <p:nvPr>
            <p:ph type="body" idx="1"/>
          </p:nvPr>
        </p:nvSpPr>
        <p:spPr>
          <a:xfrm>
            <a:off x="2549562" y="457200"/>
            <a:ext cx="7627172" cy="1091901"/>
          </a:xfrm>
          <a:noFill/>
          <a:ln/>
        </p:spPr>
        <p:txBody>
          <a:bodyPr/>
          <a:lstStyle/>
          <a:p>
            <a:pPr>
              <a:buFont typeface="Wingdings 2" pitchFamily="18" charset="2"/>
              <a:buNone/>
            </a:pPr>
            <a:r>
              <a:rPr lang="en-US" sz="3000" b="1" dirty="0" err="1" smtClean="0">
                <a:latin typeface="Times New Roman" pitchFamily="18" charset="0"/>
              </a:rPr>
              <a:t>Động</a:t>
            </a:r>
            <a:r>
              <a:rPr lang="en-US" sz="3000" b="1" dirty="0" smtClean="0">
                <a:latin typeface="Times New Roman" pitchFamily="18" charset="0"/>
              </a:rPr>
              <a:t> </a:t>
            </a:r>
            <a:r>
              <a:rPr lang="en-US" sz="3000" b="1" dirty="0" err="1" smtClean="0">
                <a:latin typeface="Times New Roman" pitchFamily="18" charset="0"/>
              </a:rPr>
              <a:t>lực</a:t>
            </a:r>
            <a:r>
              <a:rPr lang="en-US" sz="3000" b="1" dirty="0" smtClean="0">
                <a:latin typeface="Times New Roman" pitchFamily="18" charset="0"/>
              </a:rPr>
              <a:t> </a:t>
            </a:r>
            <a:r>
              <a:rPr lang="en-US" sz="3000" b="1" dirty="0" err="1" smtClean="0">
                <a:latin typeface="Times New Roman" pitchFamily="18" charset="0"/>
              </a:rPr>
              <a:t>quan</a:t>
            </a:r>
            <a:r>
              <a:rPr lang="en-US" sz="3000" b="1" dirty="0" smtClean="0">
                <a:latin typeface="Times New Roman" pitchFamily="18" charset="0"/>
              </a:rPr>
              <a:t> </a:t>
            </a:r>
            <a:r>
              <a:rPr lang="en-US" sz="3000" b="1" dirty="0" err="1" smtClean="0">
                <a:latin typeface="Times New Roman" pitchFamily="18" charset="0"/>
              </a:rPr>
              <a:t>trọng</a:t>
            </a:r>
            <a:r>
              <a:rPr lang="en-US" sz="3000" b="1" dirty="0" smtClean="0">
                <a:latin typeface="Times New Roman" pitchFamily="18" charset="0"/>
              </a:rPr>
              <a:t> </a:t>
            </a:r>
            <a:r>
              <a:rPr lang="en-US" sz="3000" b="1" dirty="0" err="1" smtClean="0">
                <a:latin typeface="Times New Roman" pitchFamily="18" charset="0"/>
              </a:rPr>
              <a:t>nhất</a:t>
            </a:r>
            <a:r>
              <a:rPr lang="en-US" sz="3000" b="1" dirty="0" smtClean="0">
                <a:latin typeface="Times New Roman" pitchFamily="18" charset="0"/>
              </a:rPr>
              <a:t> </a:t>
            </a:r>
            <a:r>
              <a:rPr lang="en-US" sz="3000" b="1" dirty="0" err="1" smtClean="0">
                <a:latin typeface="Times New Roman" pitchFamily="18" charset="0"/>
              </a:rPr>
              <a:t>của</a:t>
            </a:r>
            <a:r>
              <a:rPr lang="en-US" sz="3000" b="1" dirty="0" smtClean="0">
                <a:latin typeface="Times New Roman" pitchFamily="18" charset="0"/>
              </a:rPr>
              <a:t> CNXH</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Image(129)"/>
          <p:cNvPicPr>
            <a:picLocks noChangeAspect="1" noChangeArrowheads="1"/>
          </p:cNvPicPr>
          <p:nvPr/>
        </p:nvPicPr>
        <p:blipFill>
          <a:blip r:embed="rId2" cstate="print"/>
          <a:srcRect/>
          <a:stretch>
            <a:fillRect/>
          </a:stretch>
        </p:blipFill>
        <p:spPr bwMode="auto">
          <a:xfrm>
            <a:off x="203200" y="152400"/>
            <a:ext cx="5384800" cy="3028950"/>
          </a:xfrm>
          <a:prstGeom prst="rect">
            <a:avLst/>
          </a:prstGeom>
          <a:noFill/>
          <a:ln w="9525">
            <a:noFill/>
            <a:miter lim="800000"/>
            <a:headEnd/>
            <a:tailEnd/>
          </a:ln>
        </p:spPr>
      </p:pic>
      <p:sp>
        <p:nvSpPr>
          <p:cNvPr id="106499" name="Text Box 5"/>
          <p:cNvSpPr txBox="1">
            <a:spLocks noChangeArrowheads="1"/>
          </p:cNvSpPr>
          <p:nvPr/>
        </p:nvSpPr>
        <p:spPr bwMode="auto">
          <a:xfrm>
            <a:off x="416911" y="3318641"/>
            <a:ext cx="5689600" cy="336550"/>
          </a:xfrm>
          <a:prstGeom prst="rect">
            <a:avLst/>
          </a:prstGeom>
          <a:noFill/>
          <a:ln w="9525">
            <a:noFill/>
            <a:miter lim="800000"/>
            <a:headEnd/>
            <a:tailEnd/>
          </a:ln>
        </p:spPr>
        <p:txBody>
          <a:bodyPr>
            <a:spAutoFit/>
          </a:bodyPr>
          <a:lstStyle/>
          <a:p>
            <a:pPr>
              <a:spcBef>
                <a:spcPct val="50000"/>
              </a:spcBef>
            </a:pPr>
            <a:r>
              <a:rPr lang="en-US" sz="1600" i="1" dirty="0" err="1">
                <a:solidFill>
                  <a:srgbClr val="FF0066"/>
                </a:solidFill>
                <a:latin typeface="Times New Roman" pitchFamily="18" charset="0"/>
              </a:rPr>
              <a:t>Mitting</a:t>
            </a:r>
            <a:r>
              <a:rPr lang="en-US" sz="1600" i="1" dirty="0">
                <a:solidFill>
                  <a:srgbClr val="FF0066"/>
                </a:solidFill>
                <a:latin typeface="Times New Roman" pitchFamily="18" charset="0"/>
              </a:rPr>
              <a:t> </a:t>
            </a:r>
            <a:r>
              <a:rPr lang="en-US" sz="1600" i="1" dirty="0" err="1">
                <a:solidFill>
                  <a:srgbClr val="FF0066"/>
                </a:solidFill>
                <a:latin typeface="Times New Roman" pitchFamily="18" charset="0"/>
              </a:rPr>
              <a:t>phong</a:t>
            </a:r>
            <a:r>
              <a:rPr lang="en-US" sz="1600" i="1" dirty="0">
                <a:solidFill>
                  <a:srgbClr val="FF0066"/>
                </a:solidFill>
                <a:latin typeface="Times New Roman" pitchFamily="18" charset="0"/>
              </a:rPr>
              <a:t> </a:t>
            </a:r>
            <a:r>
              <a:rPr lang="en-US" sz="1600" i="1" dirty="0" err="1">
                <a:solidFill>
                  <a:srgbClr val="FF0066"/>
                </a:solidFill>
                <a:latin typeface="Times New Roman" pitchFamily="18" charset="0"/>
              </a:rPr>
              <a:t>trào</a:t>
            </a:r>
            <a:r>
              <a:rPr lang="en-US" sz="1600" i="1" dirty="0">
                <a:solidFill>
                  <a:srgbClr val="FF0066"/>
                </a:solidFill>
                <a:latin typeface="Times New Roman" pitchFamily="18" charset="0"/>
              </a:rPr>
              <a:t> </a:t>
            </a:r>
            <a:r>
              <a:rPr lang="en-US" sz="1600" i="1" dirty="0" err="1">
                <a:solidFill>
                  <a:srgbClr val="FF0066"/>
                </a:solidFill>
                <a:latin typeface="Times New Roman" pitchFamily="18" charset="0"/>
              </a:rPr>
              <a:t>tăng</a:t>
            </a:r>
            <a:r>
              <a:rPr lang="en-US" sz="1600" i="1" dirty="0">
                <a:solidFill>
                  <a:srgbClr val="FF0066"/>
                </a:solidFill>
                <a:latin typeface="Times New Roman" pitchFamily="18" charset="0"/>
              </a:rPr>
              <a:t> </a:t>
            </a:r>
            <a:r>
              <a:rPr lang="en-US" sz="1600" i="1" dirty="0" err="1">
                <a:solidFill>
                  <a:srgbClr val="FF0066"/>
                </a:solidFill>
                <a:latin typeface="Times New Roman" pitchFamily="18" charset="0"/>
              </a:rPr>
              <a:t>gia</a:t>
            </a:r>
            <a:r>
              <a:rPr lang="en-US" sz="1600" i="1" dirty="0">
                <a:solidFill>
                  <a:srgbClr val="FF0066"/>
                </a:solidFill>
                <a:latin typeface="Times New Roman" pitchFamily="18" charset="0"/>
              </a:rPr>
              <a:t> </a:t>
            </a:r>
            <a:r>
              <a:rPr lang="en-US" sz="1600" i="1" dirty="0" err="1">
                <a:solidFill>
                  <a:srgbClr val="FF0066"/>
                </a:solidFill>
                <a:latin typeface="Times New Roman" pitchFamily="18" charset="0"/>
              </a:rPr>
              <a:t>sản</a:t>
            </a:r>
            <a:r>
              <a:rPr lang="en-US" sz="1600" i="1" dirty="0">
                <a:solidFill>
                  <a:srgbClr val="FF0066"/>
                </a:solidFill>
                <a:latin typeface="Times New Roman" pitchFamily="18" charset="0"/>
              </a:rPr>
              <a:t> </a:t>
            </a:r>
            <a:r>
              <a:rPr lang="en-US" sz="1600" i="1" dirty="0" err="1">
                <a:solidFill>
                  <a:srgbClr val="FF0066"/>
                </a:solidFill>
                <a:latin typeface="Times New Roman" pitchFamily="18" charset="0"/>
              </a:rPr>
              <a:t>xuất</a:t>
            </a:r>
            <a:r>
              <a:rPr lang="en-US" sz="1600" i="1" dirty="0">
                <a:solidFill>
                  <a:srgbClr val="FF0066"/>
                </a:solidFill>
                <a:latin typeface="Times New Roman" pitchFamily="18" charset="0"/>
              </a:rPr>
              <a:t> 09/12/1945</a:t>
            </a:r>
          </a:p>
        </p:txBody>
      </p:sp>
      <p:pic>
        <p:nvPicPr>
          <p:cNvPr id="106500" name="Picture 6" descr="16201"/>
          <p:cNvPicPr>
            <a:picLocks noChangeAspect="1" noChangeArrowheads="1"/>
          </p:cNvPicPr>
          <p:nvPr/>
        </p:nvPicPr>
        <p:blipFill>
          <a:blip r:embed="rId3" cstate="print"/>
          <a:srcRect/>
          <a:stretch>
            <a:fillRect/>
          </a:stretch>
        </p:blipFill>
        <p:spPr bwMode="auto">
          <a:xfrm>
            <a:off x="5791200" y="304800"/>
            <a:ext cx="5791200" cy="2497138"/>
          </a:xfrm>
          <a:prstGeom prst="rect">
            <a:avLst/>
          </a:prstGeom>
          <a:noFill/>
          <a:ln w="9525">
            <a:noFill/>
            <a:miter lim="800000"/>
            <a:headEnd/>
            <a:tailEnd/>
          </a:ln>
        </p:spPr>
      </p:pic>
      <p:sp>
        <p:nvSpPr>
          <p:cNvPr id="106501" name="Text Box 7"/>
          <p:cNvSpPr txBox="1">
            <a:spLocks noChangeArrowheads="1"/>
          </p:cNvSpPr>
          <p:nvPr/>
        </p:nvSpPr>
        <p:spPr bwMode="auto">
          <a:xfrm>
            <a:off x="6197600" y="2787650"/>
            <a:ext cx="5486400" cy="336550"/>
          </a:xfrm>
          <a:prstGeom prst="rect">
            <a:avLst/>
          </a:prstGeom>
          <a:noFill/>
          <a:ln w="9525">
            <a:noFill/>
            <a:miter lim="800000"/>
            <a:headEnd/>
            <a:tailEnd/>
          </a:ln>
        </p:spPr>
        <p:txBody>
          <a:bodyPr>
            <a:spAutoFit/>
          </a:bodyPr>
          <a:lstStyle/>
          <a:p>
            <a:pPr algn="ctr">
              <a:spcBef>
                <a:spcPct val="50000"/>
              </a:spcBef>
            </a:pPr>
            <a:r>
              <a:rPr lang="en-US" sz="1600" i="1">
                <a:solidFill>
                  <a:srgbClr val="FF0066"/>
                </a:solidFill>
                <a:latin typeface="Times New Roman" pitchFamily="18" charset="0"/>
              </a:rPr>
              <a:t>Khoán sản phẩm trong xí nghiệp</a:t>
            </a:r>
          </a:p>
        </p:txBody>
      </p:sp>
      <p:sp>
        <p:nvSpPr>
          <p:cNvPr id="106502" name="Text Box 9"/>
          <p:cNvSpPr txBox="1">
            <a:spLocks noChangeArrowheads="1"/>
          </p:cNvSpPr>
          <p:nvPr/>
        </p:nvSpPr>
        <p:spPr bwMode="auto">
          <a:xfrm>
            <a:off x="5486400" y="3108326"/>
            <a:ext cx="6502400" cy="646331"/>
          </a:xfrm>
          <a:prstGeom prst="rect">
            <a:avLst/>
          </a:prstGeom>
          <a:noFill/>
          <a:ln w="9525">
            <a:noFill/>
            <a:miter lim="800000"/>
            <a:headEnd/>
            <a:tailEnd/>
          </a:ln>
        </p:spPr>
        <p:txBody>
          <a:bodyPr>
            <a:spAutoFit/>
          </a:bodyPr>
          <a:lstStyle/>
          <a:p>
            <a:pPr algn="just">
              <a:spcBef>
                <a:spcPct val="50000"/>
              </a:spcBef>
            </a:pPr>
            <a:r>
              <a:rPr lang="en-US" i="1">
                <a:solidFill>
                  <a:srgbClr val="000066"/>
                </a:solidFill>
                <a:latin typeface="Times New Roman" pitchFamily="18" charset="0"/>
              </a:rPr>
              <a:t>Chế độ khoán là điều kiện của CNXH, nó khuyến khích người công nhân luôn luôn tiến bộ. Làm khoán ích chung và lại lợi riêng.</a:t>
            </a:r>
          </a:p>
        </p:txBody>
      </p:sp>
      <p:sp>
        <p:nvSpPr>
          <p:cNvPr id="106503" name="Text Box 11"/>
          <p:cNvSpPr txBox="1">
            <a:spLocks noChangeArrowheads="1"/>
          </p:cNvSpPr>
          <p:nvPr/>
        </p:nvSpPr>
        <p:spPr bwMode="auto">
          <a:xfrm>
            <a:off x="483476" y="4800601"/>
            <a:ext cx="4855779" cy="1477328"/>
          </a:xfrm>
          <a:prstGeom prst="rect">
            <a:avLst/>
          </a:prstGeom>
          <a:noFill/>
          <a:ln w="9525">
            <a:noFill/>
            <a:miter lim="800000"/>
            <a:headEnd/>
            <a:tailEnd/>
          </a:ln>
        </p:spPr>
        <p:txBody>
          <a:bodyPr wrap="square">
            <a:spAutoFit/>
          </a:bodyPr>
          <a:lstStyle/>
          <a:p>
            <a:pPr algn="just">
              <a:spcBef>
                <a:spcPct val="50000"/>
              </a:spcBef>
            </a:pPr>
            <a:r>
              <a:rPr lang="en-US" i="1" dirty="0" err="1">
                <a:solidFill>
                  <a:srgbClr val="000066"/>
                </a:solidFill>
                <a:latin typeface="Times New Roman" pitchFamily="18" charset="0"/>
              </a:rPr>
              <a:t>Khi</a:t>
            </a:r>
            <a:r>
              <a:rPr lang="en-US" i="1" dirty="0">
                <a:solidFill>
                  <a:srgbClr val="000066"/>
                </a:solidFill>
                <a:latin typeface="Times New Roman" pitchFamily="18" charset="0"/>
              </a:rPr>
              <a:t> </a:t>
            </a:r>
            <a:r>
              <a:rPr lang="en-US" i="1" dirty="0" err="1">
                <a:solidFill>
                  <a:srgbClr val="000066"/>
                </a:solidFill>
                <a:latin typeface="Times New Roman" pitchFamily="18" charset="0"/>
              </a:rPr>
              <a:t>định</a:t>
            </a:r>
            <a:r>
              <a:rPr lang="en-US" i="1" dirty="0">
                <a:solidFill>
                  <a:srgbClr val="000066"/>
                </a:solidFill>
                <a:latin typeface="Times New Roman" pitchFamily="18" charset="0"/>
              </a:rPr>
              <a:t> </a:t>
            </a:r>
            <a:r>
              <a:rPr lang="en-US" i="1" dirty="0" err="1">
                <a:solidFill>
                  <a:srgbClr val="000066"/>
                </a:solidFill>
                <a:latin typeface="Times New Roman" pitchFamily="18" charset="0"/>
              </a:rPr>
              <a:t>tiền</a:t>
            </a:r>
            <a:r>
              <a:rPr lang="en-US" i="1" dirty="0">
                <a:solidFill>
                  <a:srgbClr val="000066"/>
                </a:solidFill>
                <a:latin typeface="Times New Roman" pitchFamily="18" charset="0"/>
              </a:rPr>
              <a:t> </a:t>
            </a:r>
            <a:r>
              <a:rPr lang="en-US" i="1" dirty="0" err="1">
                <a:solidFill>
                  <a:srgbClr val="000066"/>
                </a:solidFill>
                <a:latin typeface="Times New Roman" pitchFamily="18" charset="0"/>
              </a:rPr>
              <a:t>lương</a:t>
            </a:r>
            <a:r>
              <a:rPr lang="en-US" i="1" dirty="0">
                <a:solidFill>
                  <a:srgbClr val="000066"/>
                </a:solidFill>
                <a:latin typeface="Times New Roman" pitchFamily="18" charset="0"/>
              </a:rPr>
              <a:t> </a:t>
            </a:r>
            <a:r>
              <a:rPr lang="en-US" i="1" dirty="0" err="1">
                <a:solidFill>
                  <a:srgbClr val="000066"/>
                </a:solidFill>
                <a:latin typeface="Times New Roman" pitchFamily="18" charset="0"/>
              </a:rPr>
              <a:t>phải</a:t>
            </a:r>
            <a:r>
              <a:rPr lang="en-US" i="1" dirty="0">
                <a:solidFill>
                  <a:srgbClr val="000066"/>
                </a:solidFill>
                <a:latin typeface="Times New Roman" pitchFamily="18" charset="0"/>
              </a:rPr>
              <a:t> </a:t>
            </a:r>
            <a:r>
              <a:rPr lang="en-US" i="1" dirty="0" err="1">
                <a:solidFill>
                  <a:srgbClr val="000066"/>
                </a:solidFill>
                <a:latin typeface="Times New Roman" pitchFamily="18" charset="0"/>
              </a:rPr>
              <a:t>xuất</a:t>
            </a:r>
            <a:r>
              <a:rPr lang="en-US" i="1" dirty="0">
                <a:solidFill>
                  <a:srgbClr val="000066"/>
                </a:solidFill>
                <a:latin typeface="Times New Roman" pitchFamily="18" charset="0"/>
              </a:rPr>
              <a:t> </a:t>
            </a:r>
            <a:r>
              <a:rPr lang="en-US" i="1" dirty="0" err="1">
                <a:solidFill>
                  <a:srgbClr val="000066"/>
                </a:solidFill>
                <a:latin typeface="Times New Roman" pitchFamily="18" charset="0"/>
              </a:rPr>
              <a:t>phát</a:t>
            </a:r>
            <a:r>
              <a:rPr lang="en-US" i="1" dirty="0">
                <a:solidFill>
                  <a:srgbClr val="000066"/>
                </a:solidFill>
                <a:latin typeface="Times New Roman" pitchFamily="18" charset="0"/>
              </a:rPr>
              <a:t> </a:t>
            </a:r>
            <a:r>
              <a:rPr lang="en-US" i="1" dirty="0" err="1">
                <a:solidFill>
                  <a:srgbClr val="000066"/>
                </a:solidFill>
                <a:latin typeface="Times New Roman" pitchFamily="18" charset="0"/>
              </a:rPr>
              <a:t>từ</a:t>
            </a:r>
            <a:r>
              <a:rPr lang="en-US" i="1" dirty="0">
                <a:solidFill>
                  <a:srgbClr val="000066"/>
                </a:solidFill>
                <a:latin typeface="Times New Roman" pitchFamily="18" charset="0"/>
              </a:rPr>
              <a:t> </a:t>
            </a:r>
            <a:r>
              <a:rPr lang="en-US" i="1" dirty="0" err="1">
                <a:solidFill>
                  <a:srgbClr val="000066"/>
                </a:solidFill>
                <a:latin typeface="Times New Roman" pitchFamily="18" charset="0"/>
              </a:rPr>
              <a:t>nguyên</a:t>
            </a:r>
            <a:r>
              <a:rPr lang="en-US" i="1" dirty="0">
                <a:solidFill>
                  <a:srgbClr val="000066"/>
                </a:solidFill>
                <a:latin typeface="Times New Roman" pitchFamily="18" charset="0"/>
              </a:rPr>
              <a:t> </a:t>
            </a:r>
            <a:r>
              <a:rPr lang="en-US" i="1" dirty="0" err="1">
                <a:solidFill>
                  <a:srgbClr val="000066"/>
                </a:solidFill>
                <a:latin typeface="Times New Roman" pitchFamily="18" charset="0"/>
              </a:rPr>
              <a:t>tắc</a:t>
            </a:r>
            <a:r>
              <a:rPr lang="en-US" i="1" dirty="0">
                <a:solidFill>
                  <a:srgbClr val="000066"/>
                </a:solidFill>
                <a:latin typeface="Times New Roman" pitchFamily="18" charset="0"/>
              </a:rPr>
              <a:t> </a:t>
            </a:r>
            <a:r>
              <a:rPr lang="en-US" i="1" dirty="0" err="1">
                <a:solidFill>
                  <a:srgbClr val="000066"/>
                </a:solidFill>
                <a:latin typeface="Times New Roman" pitchFamily="18" charset="0"/>
              </a:rPr>
              <a:t>định</a:t>
            </a:r>
            <a:r>
              <a:rPr lang="en-US" i="1" dirty="0">
                <a:solidFill>
                  <a:srgbClr val="000066"/>
                </a:solidFill>
                <a:latin typeface="Times New Roman" pitchFamily="18" charset="0"/>
              </a:rPr>
              <a:t> </a:t>
            </a:r>
            <a:r>
              <a:rPr lang="en-US" i="1" dirty="0" err="1">
                <a:solidFill>
                  <a:srgbClr val="000066"/>
                </a:solidFill>
                <a:latin typeface="Times New Roman" pitchFamily="18" charset="0"/>
              </a:rPr>
              <a:t>thế</a:t>
            </a:r>
            <a:r>
              <a:rPr lang="en-US" i="1" dirty="0">
                <a:solidFill>
                  <a:srgbClr val="000066"/>
                </a:solidFill>
                <a:latin typeface="Times New Roman" pitchFamily="18" charset="0"/>
              </a:rPr>
              <a:t> </a:t>
            </a:r>
            <a:r>
              <a:rPr lang="en-US" i="1" dirty="0" err="1">
                <a:solidFill>
                  <a:srgbClr val="000066"/>
                </a:solidFill>
                <a:latin typeface="Times New Roman" pitchFamily="18" charset="0"/>
              </a:rPr>
              <a:t>nào</a:t>
            </a:r>
            <a:r>
              <a:rPr lang="en-US" i="1" dirty="0">
                <a:solidFill>
                  <a:srgbClr val="000066"/>
                </a:solidFill>
                <a:latin typeface="Times New Roman" pitchFamily="18" charset="0"/>
              </a:rPr>
              <a:t> </a:t>
            </a:r>
            <a:r>
              <a:rPr lang="en-US" i="1" dirty="0" err="1">
                <a:solidFill>
                  <a:srgbClr val="000066"/>
                </a:solidFill>
                <a:latin typeface="Times New Roman" pitchFamily="18" charset="0"/>
              </a:rPr>
              <a:t>cho</a:t>
            </a:r>
            <a:r>
              <a:rPr lang="en-US" i="1" dirty="0">
                <a:solidFill>
                  <a:srgbClr val="000066"/>
                </a:solidFill>
                <a:latin typeface="Times New Roman" pitchFamily="18" charset="0"/>
              </a:rPr>
              <a:t> </a:t>
            </a:r>
            <a:r>
              <a:rPr lang="en-US" i="1" dirty="0" err="1">
                <a:solidFill>
                  <a:srgbClr val="000066"/>
                </a:solidFill>
                <a:latin typeface="Times New Roman" pitchFamily="18" charset="0"/>
              </a:rPr>
              <a:t>người</a:t>
            </a:r>
            <a:r>
              <a:rPr lang="en-US" i="1" dirty="0">
                <a:solidFill>
                  <a:srgbClr val="000066"/>
                </a:solidFill>
                <a:latin typeface="Times New Roman" pitchFamily="18" charset="0"/>
              </a:rPr>
              <a:t> </a:t>
            </a:r>
            <a:r>
              <a:rPr lang="en-US" i="1" dirty="0" err="1">
                <a:solidFill>
                  <a:srgbClr val="000066"/>
                </a:solidFill>
                <a:latin typeface="Times New Roman" pitchFamily="18" charset="0"/>
              </a:rPr>
              <a:t>lao</a:t>
            </a:r>
            <a:r>
              <a:rPr lang="en-US" i="1" dirty="0">
                <a:solidFill>
                  <a:srgbClr val="000066"/>
                </a:solidFill>
                <a:latin typeface="Times New Roman" pitchFamily="18" charset="0"/>
              </a:rPr>
              <a:t> </a:t>
            </a:r>
            <a:r>
              <a:rPr lang="en-US" i="1" dirty="0" err="1">
                <a:solidFill>
                  <a:srgbClr val="000066"/>
                </a:solidFill>
                <a:latin typeface="Times New Roman" pitchFamily="18" charset="0"/>
              </a:rPr>
              <a:t>động</a:t>
            </a:r>
            <a:r>
              <a:rPr lang="en-US" i="1" dirty="0">
                <a:solidFill>
                  <a:srgbClr val="000066"/>
                </a:solidFill>
                <a:latin typeface="Times New Roman" pitchFamily="18" charset="0"/>
              </a:rPr>
              <a:t> </a:t>
            </a:r>
            <a:r>
              <a:rPr lang="en-US" i="1" dirty="0" err="1">
                <a:solidFill>
                  <a:srgbClr val="000066"/>
                </a:solidFill>
                <a:latin typeface="Times New Roman" pitchFamily="18" charset="0"/>
              </a:rPr>
              <a:t>thiệt</a:t>
            </a:r>
            <a:r>
              <a:rPr lang="en-US" i="1" dirty="0">
                <a:solidFill>
                  <a:srgbClr val="000066"/>
                </a:solidFill>
                <a:latin typeface="Times New Roman" pitchFamily="18" charset="0"/>
              </a:rPr>
              <a:t> </a:t>
            </a:r>
            <a:r>
              <a:rPr lang="en-US" i="1" dirty="0" err="1">
                <a:solidFill>
                  <a:srgbClr val="000066"/>
                </a:solidFill>
                <a:latin typeface="Times New Roman" pitchFamily="18" charset="0"/>
              </a:rPr>
              <a:t>thực</a:t>
            </a:r>
            <a:r>
              <a:rPr lang="en-US" i="1" dirty="0">
                <a:solidFill>
                  <a:srgbClr val="000066"/>
                </a:solidFill>
                <a:latin typeface="Times New Roman" pitchFamily="18" charset="0"/>
              </a:rPr>
              <a:t> </a:t>
            </a:r>
            <a:r>
              <a:rPr lang="en-US" i="1" dirty="0" err="1">
                <a:solidFill>
                  <a:srgbClr val="000066"/>
                </a:solidFill>
                <a:latin typeface="Times New Roman" pitchFamily="18" charset="0"/>
              </a:rPr>
              <a:t>quan</a:t>
            </a:r>
            <a:r>
              <a:rPr lang="en-US" i="1" dirty="0">
                <a:solidFill>
                  <a:srgbClr val="000066"/>
                </a:solidFill>
                <a:latin typeface="Times New Roman" pitchFamily="18" charset="0"/>
              </a:rPr>
              <a:t> </a:t>
            </a:r>
            <a:r>
              <a:rPr lang="en-US" i="1" dirty="0" err="1">
                <a:solidFill>
                  <a:srgbClr val="000066"/>
                </a:solidFill>
                <a:latin typeface="Times New Roman" pitchFamily="18" charset="0"/>
              </a:rPr>
              <a:t>tâm</a:t>
            </a:r>
            <a:r>
              <a:rPr lang="en-US" i="1" dirty="0">
                <a:solidFill>
                  <a:srgbClr val="000066"/>
                </a:solidFill>
                <a:latin typeface="Times New Roman" pitchFamily="18" charset="0"/>
              </a:rPr>
              <a:t> </a:t>
            </a:r>
            <a:r>
              <a:rPr lang="en-US" i="1" dirty="0" err="1">
                <a:solidFill>
                  <a:srgbClr val="000066"/>
                </a:solidFill>
                <a:latin typeface="Times New Roman" pitchFamily="18" charset="0"/>
              </a:rPr>
              <a:t>đến</a:t>
            </a:r>
            <a:r>
              <a:rPr lang="en-US" i="1" dirty="0">
                <a:solidFill>
                  <a:srgbClr val="000066"/>
                </a:solidFill>
                <a:latin typeface="Times New Roman" pitchFamily="18" charset="0"/>
              </a:rPr>
              <a:t> </a:t>
            </a:r>
            <a:r>
              <a:rPr lang="en-US" i="1" dirty="0" err="1">
                <a:solidFill>
                  <a:srgbClr val="000066"/>
                </a:solidFill>
                <a:latin typeface="Times New Roman" pitchFamily="18" charset="0"/>
              </a:rPr>
              <a:t>kết</a:t>
            </a:r>
            <a:r>
              <a:rPr lang="en-US" i="1" dirty="0">
                <a:solidFill>
                  <a:srgbClr val="000066"/>
                </a:solidFill>
                <a:latin typeface="Times New Roman" pitchFamily="18" charset="0"/>
              </a:rPr>
              <a:t> </a:t>
            </a:r>
            <a:r>
              <a:rPr lang="en-US" i="1" dirty="0" err="1">
                <a:solidFill>
                  <a:srgbClr val="000066"/>
                </a:solidFill>
                <a:latin typeface="Times New Roman" pitchFamily="18" charset="0"/>
              </a:rPr>
              <a:t>quả</a:t>
            </a:r>
            <a:r>
              <a:rPr lang="en-US" i="1" dirty="0">
                <a:solidFill>
                  <a:srgbClr val="000066"/>
                </a:solidFill>
                <a:latin typeface="Times New Roman" pitchFamily="18" charset="0"/>
              </a:rPr>
              <a:t> </a:t>
            </a:r>
            <a:r>
              <a:rPr lang="en-US" i="1" dirty="0" err="1">
                <a:solidFill>
                  <a:srgbClr val="000066"/>
                </a:solidFill>
                <a:latin typeface="Times New Roman" pitchFamily="18" charset="0"/>
              </a:rPr>
              <a:t>làm</a:t>
            </a:r>
            <a:r>
              <a:rPr lang="en-US" i="1" dirty="0">
                <a:solidFill>
                  <a:srgbClr val="000066"/>
                </a:solidFill>
                <a:latin typeface="Times New Roman" pitchFamily="18" charset="0"/>
              </a:rPr>
              <a:t> </a:t>
            </a:r>
            <a:r>
              <a:rPr lang="en-US" i="1" dirty="0" err="1">
                <a:solidFill>
                  <a:srgbClr val="000066"/>
                </a:solidFill>
                <a:latin typeface="Times New Roman" pitchFamily="18" charset="0"/>
              </a:rPr>
              <a:t>việc</a:t>
            </a:r>
            <a:r>
              <a:rPr lang="en-US" i="1" dirty="0">
                <a:solidFill>
                  <a:srgbClr val="000066"/>
                </a:solidFill>
                <a:latin typeface="Times New Roman" pitchFamily="18" charset="0"/>
              </a:rPr>
              <a:t> </a:t>
            </a:r>
            <a:r>
              <a:rPr lang="en-US" i="1" dirty="0" err="1">
                <a:solidFill>
                  <a:srgbClr val="000066"/>
                </a:solidFill>
                <a:latin typeface="Times New Roman" pitchFamily="18" charset="0"/>
              </a:rPr>
              <a:t>của</a:t>
            </a:r>
            <a:r>
              <a:rPr lang="en-US" i="1" dirty="0">
                <a:solidFill>
                  <a:srgbClr val="000066"/>
                </a:solidFill>
                <a:latin typeface="Times New Roman" pitchFamily="18" charset="0"/>
              </a:rPr>
              <a:t> </a:t>
            </a:r>
            <a:r>
              <a:rPr lang="en-US" i="1" dirty="0" err="1">
                <a:solidFill>
                  <a:srgbClr val="000066"/>
                </a:solidFill>
                <a:latin typeface="Times New Roman" pitchFamily="18" charset="0"/>
              </a:rPr>
              <a:t>họ</a:t>
            </a:r>
            <a:r>
              <a:rPr lang="en-US" i="1" dirty="0">
                <a:solidFill>
                  <a:srgbClr val="000066"/>
                </a:solidFill>
                <a:latin typeface="Times New Roman" pitchFamily="18" charset="0"/>
              </a:rPr>
              <a:t>, </a:t>
            </a:r>
            <a:r>
              <a:rPr lang="en-US" i="1" dirty="0" err="1">
                <a:solidFill>
                  <a:srgbClr val="000066"/>
                </a:solidFill>
                <a:latin typeface="Times New Roman" pitchFamily="18" charset="0"/>
              </a:rPr>
              <a:t>làm</a:t>
            </a:r>
            <a:r>
              <a:rPr lang="en-US" i="1" dirty="0">
                <a:solidFill>
                  <a:srgbClr val="000066"/>
                </a:solidFill>
                <a:latin typeface="Times New Roman" pitchFamily="18" charset="0"/>
              </a:rPr>
              <a:t> </a:t>
            </a:r>
            <a:r>
              <a:rPr lang="en-US" i="1" dirty="0" err="1">
                <a:solidFill>
                  <a:srgbClr val="000066"/>
                </a:solidFill>
                <a:latin typeface="Times New Roman" pitchFamily="18" charset="0"/>
              </a:rPr>
              <a:t>cho</a:t>
            </a:r>
            <a:r>
              <a:rPr lang="en-US" i="1" dirty="0">
                <a:solidFill>
                  <a:srgbClr val="000066"/>
                </a:solidFill>
                <a:latin typeface="Times New Roman" pitchFamily="18" charset="0"/>
              </a:rPr>
              <a:t> </a:t>
            </a:r>
            <a:r>
              <a:rPr lang="en-US" i="1" dirty="0" err="1">
                <a:solidFill>
                  <a:srgbClr val="000066"/>
                </a:solidFill>
                <a:latin typeface="Times New Roman" pitchFamily="18" charset="0"/>
              </a:rPr>
              <a:t>họ</a:t>
            </a:r>
            <a:r>
              <a:rPr lang="en-US" i="1" dirty="0">
                <a:solidFill>
                  <a:srgbClr val="000066"/>
                </a:solidFill>
                <a:latin typeface="Times New Roman" pitchFamily="18" charset="0"/>
              </a:rPr>
              <a:t> </a:t>
            </a:r>
            <a:r>
              <a:rPr lang="en-US" i="1" dirty="0" err="1">
                <a:solidFill>
                  <a:srgbClr val="000066"/>
                </a:solidFill>
                <a:latin typeface="Times New Roman" pitchFamily="18" charset="0"/>
              </a:rPr>
              <a:t>cố</a:t>
            </a:r>
            <a:r>
              <a:rPr lang="en-US" i="1" dirty="0">
                <a:solidFill>
                  <a:srgbClr val="000066"/>
                </a:solidFill>
                <a:latin typeface="Times New Roman" pitchFamily="18" charset="0"/>
              </a:rPr>
              <a:t> </a:t>
            </a:r>
            <a:r>
              <a:rPr lang="en-US" i="1" dirty="0" err="1">
                <a:solidFill>
                  <a:srgbClr val="000066"/>
                </a:solidFill>
                <a:latin typeface="Times New Roman" pitchFamily="18" charset="0"/>
              </a:rPr>
              <a:t>gắng</a:t>
            </a:r>
            <a:r>
              <a:rPr lang="en-US" i="1" dirty="0">
                <a:solidFill>
                  <a:srgbClr val="000066"/>
                </a:solidFill>
                <a:latin typeface="Times New Roman" pitchFamily="18" charset="0"/>
              </a:rPr>
              <a:t> </a:t>
            </a:r>
            <a:r>
              <a:rPr lang="en-US" i="1" dirty="0" err="1">
                <a:solidFill>
                  <a:srgbClr val="000066"/>
                </a:solidFill>
                <a:latin typeface="Times New Roman" pitchFamily="18" charset="0"/>
              </a:rPr>
              <a:t>học</a:t>
            </a:r>
            <a:r>
              <a:rPr lang="en-US" i="1" dirty="0">
                <a:solidFill>
                  <a:srgbClr val="000066"/>
                </a:solidFill>
                <a:latin typeface="Times New Roman" pitchFamily="18" charset="0"/>
              </a:rPr>
              <a:t> </a:t>
            </a:r>
            <a:r>
              <a:rPr lang="en-US" i="1" dirty="0" err="1">
                <a:solidFill>
                  <a:srgbClr val="000066"/>
                </a:solidFill>
                <a:latin typeface="Times New Roman" pitchFamily="18" charset="0"/>
              </a:rPr>
              <a:t>tập</a:t>
            </a:r>
            <a:r>
              <a:rPr lang="en-US" i="1" dirty="0">
                <a:solidFill>
                  <a:srgbClr val="000066"/>
                </a:solidFill>
                <a:latin typeface="Times New Roman" pitchFamily="18" charset="0"/>
              </a:rPr>
              <a:t> </a:t>
            </a:r>
            <a:r>
              <a:rPr lang="en-US" i="1" dirty="0" err="1">
                <a:solidFill>
                  <a:srgbClr val="000066"/>
                </a:solidFill>
                <a:latin typeface="Times New Roman" pitchFamily="18" charset="0"/>
              </a:rPr>
              <a:t>để</a:t>
            </a:r>
            <a:r>
              <a:rPr lang="en-US" i="1" dirty="0">
                <a:solidFill>
                  <a:srgbClr val="000066"/>
                </a:solidFill>
                <a:latin typeface="Times New Roman" pitchFamily="18" charset="0"/>
              </a:rPr>
              <a:t> </a:t>
            </a:r>
            <a:r>
              <a:rPr lang="en-US" i="1" dirty="0" err="1">
                <a:solidFill>
                  <a:srgbClr val="000066"/>
                </a:solidFill>
                <a:latin typeface="Times New Roman" pitchFamily="18" charset="0"/>
              </a:rPr>
              <a:t>tiến</a:t>
            </a:r>
            <a:r>
              <a:rPr lang="en-US" i="1" dirty="0">
                <a:solidFill>
                  <a:srgbClr val="000066"/>
                </a:solidFill>
                <a:latin typeface="Times New Roman" pitchFamily="18" charset="0"/>
              </a:rPr>
              <a:t> </a:t>
            </a:r>
            <a:r>
              <a:rPr lang="en-US" i="1" dirty="0" err="1">
                <a:solidFill>
                  <a:srgbClr val="000066"/>
                </a:solidFill>
                <a:latin typeface="Times New Roman" pitchFamily="18" charset="0"/>
              </a:rPr>
              <a:t>bộ</a:t>
            </a:r>
            <a:r>
              <a:rPr lang="en-US" i="1" dirty="0">
                <a:solidFill>
                  <a:srgbClr val="000066"/>
                </a:solidFill>
                <a:latin typeface="Times New Roman" pitchFamily="18" charset="0"/>
              </a:rPr>
              <a:t> </a:t>
            </a:r>
            <a:r>
              <a:rPr lang="en-US" i="1" dirty="0" err="1">
                <a:solidFill>
                  <a:srgbClr val="000066"/>
                </a:solidFill>
                <a:latin typeface="Times New Roman" pitchFamily="18" charset="0"/>
              </a:rPr>
              <a:t>mãi</a:t>
            </a:r>
            <a:r>
              <a:rPr lang="en-US" i="1" dirty="0">
                <a:solidFill>
                  <a:srgbClr val="000066"/>
                </a:solidFill>
                <a:latin typeface="Times New Roman" pitchFamily="18" charset="0"/>
              </a:rPr>
              <a:t> </a:t>
            </a:r>
            <a:r>
              <a:rPr lang="en-US" i="1" dirty="0" err="1">
                <a:solidFill>
                  <a:srgbClr val="000066"/>
                </a:solidFill>
                <a:latin typeface="Times New Roman" pitchFamily="18" charset="0"/>
              </a:rPr>
              <a:t>về</a:t>
            </a:r>
            <a:r>
              <a:rPr lang="en-US" i="1" dirty="0">
                <a:solidFill>
                  <a:srgbClr val="000066"/>
                </a:solidFill>
                <a:latin typeface="Times New Roman" pitchFamily="18" charset="0"/>
              </a:rPr>
              <a:t> </a:t>
            </a:r>
            <a:r>
              <a:rPr lang="en-US" i="1" dirty="0" err="1">
                <a:solidFill>
                  <a:srgbClr val="000066"/>
                </a:solidFill>
                <a:latin typeface="Times New Roman" pitchFamily="18" charset="0"/>
              </a:rPr>
              <a:t>nghề</a:t>
            </a:r>
            <a:r>
              <a:rPr lang="en-US" i="1" dirty="0">
                <a:solidFill>
                  <a:srgbClr val="000066"/>
                </a:solidFill>
                <a:latin typeface="Times New Roman" pitchFamily="18" charset="0"/>
              </a:rPr>
              <a:t> </a:t>
            </a:r>
            <a:r>
              <a:rPr lang="en-US" i="1" dirty="0" err="1">
                <a:solidFill>
                  <a:srgbClr val="000066"/>
                </a:solidFill>
                <a:latin typeface="Times New Roman" pitchFamily="18" charset="0"/>
              </a:rPr>
              <a:t>nghiệp</a:t>
            </a:r>
            <a:r>
              <a:rPr lang="en-US" i="1" dirty="0">
                <a:solidFill>
                  <a:srgbClr val="000066"/>
                </a:solidFill>
                <a:latin typeface="Times New Roman" pitchFamily="18" charset="0"/>
              </a:rPr>
              <a:t> </a:t>
            </a:r>
            <a:r>
              <a:rPr lang="en-US" i="1" dirty="0" err="1">
                <a:solidFill>
                  <a:srgbClr val="000066"/>
                </a:solidFill>
                <a:latin typeface="Times New Roman" pitchFamily="18" charset="0"/>
              </a:rPr>
              <a:t>và</a:t>
            </a:r>
            <a:r>
              <a:rPr lang="en-US" i="1" dirty="0">
                <a:solidFill>
                  <a:srgbClr val="000066"/>
                </a:solidFill>
                <a:latin typeface="Times New Roman" pitchFamily="18" charset="0"/>
              </a:rPr>
              <a:t> </a:t>
            </a:r>
            <a:r>
              <a:rPr lang="en-US" i="1" dirty="0" err="1">
                <a:solidFill>
                  <a:srgbClr val="000066"/>
                </a:solidFill>
                <a:latin typeface="Times New Roman" pitchFamily="18" charset="0"/>
              </a:rPr>
              <a:t>sản</a:t>
            </a:r>
            <a:r>
              <a:rPr lang="en-US" i="1" dirty="0">
                <a:solidFill>
                  <a:srgbClr val="000066"/>
                </a:solidFill>
                <a:latin typeface="Times New Roman" pitchFamily="18" charset="0"/>
              </a:rPr>
              <a:t> </a:t>
            </a:r>
            <a:r>
              <a:rPr lang="en-US" i="1" dirty="0" err="1">
                <a:solidFill>
                  <a:srgbClr val="000066"/>
                </a:solidFill>
                <a:latin typeface="Times New Roman" pitchFamily="18" charset="0"/>
              </a:rPr>
              <a:t>xuất</a:t>
            </a:r>
            <a:r>
              <a:rPr lang="en-US" i="1" dirty="0">
                <a:solidFill>
                  <a:srgbClr val="000066"/>
                </a:solidFill>
                <a:latin typeface="Times New Roman" pitchFamily="18" charset="0"/>
              </a:rPr>
              <a:t>.</a:t>
            </a:r>
          </a:p>
        </p:txBody>
      </p:sp>
      <p:pic>
        <p:nvPicPr>
          <p:cNvPr id="106504" name="Picture 12" descr="Những đồng tiền cụ Hồ"/>
          <p:cNvPicPr>
            <a:picLocks noChangeAspect="1" noChangeArrowheads="1"/>
          </p:cNvPicPr>
          <p:nvPr/>
        </p:nvPicPr>
        <p:blipFill>
          <a:blip r:embed="rId4" cstate="print"/>
          <a:srcRect/>
          <a:stretch>
            <a:fillRect/>
          </a:stretch>
        </p:blipFill>
        <p:spPr bwMode="auto">
          <a:xfrm>
            <a:off x="6502400" y="4086226"/>
            <a:ext cx="4673600" cy="2162175"/>
          </a:xfrm>
          <a:prstGeom prst="rect">
            <a:avLst/>
          </a:prstGeom>
          <a:noFill/>
          <a:ln w="9525">
            <a:noFill/>
            <a:miter lim="800000"/>
            <a:headEnd/>
            <a:tailEnd/>
          </a:ln>
        </p:spPr>
      </p:pic>
      <p:sp>
        <p:nvSpPr>
          <p:cNvPr id="106505" name="Text Box 13"/>
          <p:cNvSpPr txBox="1">
            <a:spLocks noChangeArrowheads="1"/>
          </p:cNvSpPr>
          <p:nvPr/>
        </p:nvSpPr>
        <p:spPr bwMode="auto">
          <a:xfrm>
            <a:off x="6299200" y="6308726"/>
            <a:ext cx="5384800" cy="369332"/>
          </a:xfrm>
          <a:prstGeom prst="rect">
            <a:avLst/>
          </a:prstGeom>
          <a:noFill/>
          <a:ln w="9525">
            <a:noFill/>
            <a:miter lim="800000"/>
            <a:headEnd/>
            <a:tailEnd/>
          </a:ln>
        </p:spPr>
        <p:txBody>
          <a:bodyPr>
            <a:spAutoFit/>
          </a:bodyPr>
          <a:lstStyle/>
          <a:p>
            <a:pPr>
              <a:spcBef>
                <a:spcPct val="50000"/>
              </a:spcBef>
            </a:pPr>
            <a:r>
              <a:rPr lang="en-US" i="1">
                <a:solidFill>
                  <a:srgbClr val="FF0066"/>
                </a:solidFill>
                <a:latin typeface="Times New Roman" pitchFamily="18" charset="0"/>
              </a:rPr>
              <a:t>Một số loại tiền của nước VNDCCH</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body" idx="1"/>
          </p:nvPr>
        </p:nvSpPr>
        <p:spPr>
          <a:xfrm>
            <a:off x="2596054" y="457200"/>
            <a:ext cx="7420305" cy="972207"/>
          </a:xfrm>
        </p:spPr>
        <p:txBody>
          <a:bodyPr/>
          <a:lstStyle/>
          <a:p>
            <a:pPr>
              <a:buFont typeface="Wingdings 2" pitchFamily="18" charset="2"/>
              <a:buNone/>
            </a:pPr>
            <a:r>
              <a:rPr lang="en-US" sz="3000" dirty="0" err="1" smtClean="0">
                <a:latin typeface="Times New Roman" pitchFamily="18" charset="0"/>
              </a:rPr>
              <a:t>Động</a:t>
            </a:r>
            <a:r>
              <a:rPr lang="en-US" sz="3000" dirty="0" smtClean="0">
                <a:latin typeface="Times New Roman" pitchFamily="18" charset="0"/>
              </a:rPr>
              <a:t> </a:t>
            </a:r>
            <a:r>
              <a:rPr lang="en-US" sz="3000" dirty="0" err="1" smtClean="0">
                <a:latin typeface="Times New Roman" pitchFamily="18" charset="0"/>
              </a:rPr>
              <a:t>lực</a:t>
            </a:r>
            <a:r>
              <a:rPr lang="en-US" sz="3000" dirty="0" smtClean="0">
                <a:latin typeface="Times New Roman" pitchFamily="18" charset="0"/>
              </a:rPr>
              <a:t> </a:t>
            </a:r>
            <a:r>
              <a:rPr lang="en-US" sz="3000" dirty="0" err="1" smtClean="0">
                <a:latin typeface="Times New Roman" pitchFamily="18" charset="0"/>
              </a:rPr>
              <a:t>của</a:t>
            </a:r>
            <a:r>
              <a:rPr lang="en-US" sz="3000" dirty="0" smtClean="0">
                <a:latin typeface="Times New Roman" pitchFamily="18" charset="0"/>
              </a:rPr>
              <a:t> CNXH </a:t>
            </a:r>
            <a:r>
              <a:rPr lang="en-US" sz="3000" dirty="0" err="1" smtClean="0">
                <a:latin typeface="Times New Roman" pitchFamily="18" charset="0"/>
              </a:rPr>
              <a:t>về</a:t>
            </a:r>
            <a:r>
              <a:rPr lang="en-US" sz="3000" dirty="0" smtClean="0">
                <a:latin typeface="Times New Roman" pitchFamily="18" charset="0"/>
              </a:rPr>
              <a:t> </a:t>
            </a:r>
            <a:r>
              <a:rPr lang="en-US" sz="3000" dirty="0" err="1" smtClean="0">
                <a:latin typeface="Times New Roman" pitchFamily="18" charset="0"/>
              </a:rPr>
              <a:t>vật</a:t>
            </a:r>
            <a:r>
              <a:rPr lang="en-US" sz="3000" dirty="0" smtClean="0">
                <a:latin typeface="Times New Roman" pitchFamily="18" charset="0"/>
              </a:rPr>
              <a:t> </a:t>
            </a:r>
            <a:r>
              <a:rPr lang="en-US" sz="3000" dirty="0" err="1" smtClean="0">
                <a:latin typeface="Times New Roman" pitchFamily="18" charset="0"/>
              </a:rPr>
              <a:t>chất</a:t>
            </a:r>
            <a:endParaRPr lang="en-US" sz="3000" dirty="0" smtClean="0">
              <a:latin typeface="Times New Roman" pitchFamily="18" charset="0"/>
            </a:endParaRPr>
          </a:p>
          <a:p>
            <a:endParaRPr lang="en-US" sz="3000" dirty="0" smtClean="0">
              <a:latin typeface="Times New Roman" pitchFamily="18" charset="0"/>
            </a:endParaRPr>
          </a:p>
        </p:txBody>
      </p:sp>
      <p:grpSp>
        <p:nvGrpSpPr>
          <p:cNvPr id="2" name="Group 3"/>
          <p:cNvGrpSpPr>
            <a:grpSpLocks/>
          </p:cNvGrpSpPr>
          <p:nvPr/>
        </p:nvGrpSpPr>
        <p:grpSpPr bwMode="auto">
          <a:xfrm>
            <a:off x="1524000" y="1963738"/>
            <a:ext cx="9806517" cy="4818062"/>
            <a:chOff x="893" y="864"/>
            <a:chExt cx="4633" cy="3035"/>
          </a:xfrm>
        </p:grpSpPr>
        <p:pic>
          <p:nvPicPr>
            <p:cNvPr id="101380" name="Picture 4" descr="7"/>
            <p:cNvPicPr>
              <a:picLocks noChangeAspect="1" noChangeArrowheads="1"/>
            </p:cNvPicPr>
            <p:nvPr/>
          </p:nvPicPr>
          <p:blipFill>
            <a:blip r:embed="rId2" cstate="print"/>
            <a:srcRect b="26486"/>
            <a:stretch>
              <a:fillRect/>
            </a:stretch>
          </p:blipFill>
          <p:spPr bwMode="auto">
            <a:xfrm>
              <a:off x="3204" y="2322"/>
              <a:ext cx="2322" cy="1564"/>
            </a:xfrm>
            <a:prstGeom prst="rect">
              <a:avLst/>
            </a:prstGeom>
            <a:noFill/>
            <a:effectLst>
              <a:outerShdw dist="107763" dir="2700000" algn="ctr" rotWithShape="0">
                <a:srgbClr val="808080">
                  <a:alpha val="50000"/>
                </a:srgbClr>
              </a:outerShdw>
            </a:effectLst>
          </p:spPr>
        </p:pic>
        <p:pic>
          <p:nvPicPr>
            <p:cNvPr id="101381" name="Picture 5" descr="Sao của Ảnh35"/>
            <p:cNvPicPr>
              <a:picLocks noChangeAspect="1" noChangeArrowheads="1"/>
            </p:cNvPicPr>
            <p:nvPr/>
          </p:nvPicPr>
          <p:blipFill>
            <a:blip r:embed="rId3" cstate="print"/>
            <a:srcRect/>
            <a:stretch>
              <a:fillRect/>
            </a:stretch>
          </p:blipFill>
          <p:spPr bwMode="auto">
            <a:xfrm>
              <a:off x="893" y="2336"/>
              <a:ext cx="2305" cy="1563"/>
            </a:xfrm>
            <a:prstGeom prst="rect">
              <a:avLst/>
            </a:prstGeom>
            <a:noFill/>
            <a:effectLst>
              <a:outerShdw dist="107763" dir="8100000" algn="ctr" rotWithShape="0">
                <a:srgbClr val="808080">
                  <a:alpha val="50000"/>
                </a:srgbClr>
              </a:outerShdw>
            </a:effectLst>
          </p:spPr>
        </p:pic>
        <p:pic>
          <p:nvPicPr>
            <p:cNvPr id="101382" name="Picture 6" descr="tdHB"/>
            <p:cNvPicPr>
              <a:picLocks noChangeAspect="1" noChangeArrowheads="1"/>
            </p:cNvPicPr>
            <p:nvPr/>
          </p:nvPicPr>
          <p:blipFill>
            <a:blip r:embed="rId4" cstate="print"/>
            <a:srcRect l="2603" t="2248" r="1723" b="13705"/>
            <a:stretch>
              <a:fillRect/>
            </a:stretch>
          </p:blipFill>
          <p:spPr bwMode="auto">
            <a:xfrm>
              <a:off x="907" y="864"/>
              <a:ext cx="2302" cy="1478"/>
            </a:xfrm>
            <a:prstGeom prst="rect">
              <a:avLst/>
            </a:prstGeom>
            <a:noFill/>
            <a:effectLst>
              <a:outerShdw dist="107763" dir="13500000" algn="ctr" rotWithShape="0">
                <a:srgbClr val="808080">
                  <a:alpha val="50000"/>
                </a:srgbClr>
              </a:outerShdw>
            </a:effectLst>
          </p:spPr>
        </p:pic>
        <p:pic>
          <p:nvPicPr>
            <p:cNvPr id="101383" name="Picture 7" descr="chung khoan"/>
            <p:cNvPicPr>
              <a:picLocks noChangeAspect="1" noChangeArrowheads="1"/>
            </p:cNvPicPr>
            <p:nvPr/>
          </p:nvPicPr>
          <p:blipFill>
            <a:blip r:embed="rId5" cstate="print"/>
            <a:srcRect l="1123" t="3168" r="59554" b="63239"/>
            <a:stretch>
              <a:fillRect/>
            </a:stretch>
          </p:blipFill>
          <p:spPr bwMode="auto">
            <a:xfrm>
              <a:off x="3205" y="864"/>
              <a:ext cx="2315" cy="1484"/>
            </a:xfrm>
            <a:prstGeom prst="rect">
              <a:avLst/>
            </a:prstGeom>
            <a:noFill/>
            <a:effectLst>
              <a:outerShdw dist="107763" dir="18900000" algn="ctr" rotWithShape="0">
                <a:srgbClr val="808080">
                  <a:alpha val="50000"/>
                </a:srgbClr>
              </a:outerShdw>
            </a:effec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xit" presetSubtype="16" fill="hold" nodeType="clickEffect">
                                  <p:stCondLst>
                                    <p:cond delay="0"/>
                                  </p:stCondLst>
                                  <p:childTnLst>
                                    <p:animEffect transition="out" filter="plus(in)">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body" idx="1"/>
          </p:nvPr>
        </p:nvSpPr>
        <p:spPr>
          <a:xfrm>
            <a:off x="2238705" y="1043152"/>
            <a:ext cx="7325710" cy="817179"/>
          </a:xfrm>
        </p:spPr>
        <p:txBody>
          <a:bodyPr/>
          <a:lstStyle/>
          <a:p>
            <a:pPr>
              <a:buFont typeface="Wingdings 2" pitchFamily="18" charset="2"/>
              <a:buNone/>
            </a:pPr>
            <a:r>
              <a:rPr lang="en-US" sz="2400" b="1" dirty="0" err="1" smtClean="0">
                <a:latin typeface="Times New Roman" pitchFamily="18" charset="0"/>
              </a:rPr>
              <a:t>Động</a:t>
            </a:r>
            <a:r>
              <a:rPr lang="en-US" sz="2400" b="1" dirty="0" smtClean="0">
                <a:latin typeface="Times New Roman" pitchFamily="18" charset="0"/>
              </a:rPr>
              <a:t> </a:t>
            </a:r>
            <a:r>
              <a:rPr lang="en-US" sz="2400" b="1" dirty="0" err="1" smtClean="0">
                <a:latin typeface="Times New Roman" pitchFamily="18" charset="0"/>
              </a:rPr>
              <a:t>lực</a:t>
            </a:r>
            <a:r>
              <a:rPr lang="en-US" sz="2400" b="1" dirty="0" smtClean="0">
                <a:latin typeface="Times New Roman" pitchFamily="18" charset="0"/>
              </a:rPr>
              <a:t> </a:t>
            </a:r>
            <a:r>
              <a:rPr lang="en-US" sz="2400" b="1" dirty="0" err="1" smtClean="0">
                <a:latin typeface="Times New Roman" pitchFamily="18" charset="0"/>
              </a:rPr>
              <a:t>của</a:t>
            </a:r>
            <a:r>
              <a:rPr lang="en-US" sz="2400" b="1" dirty="0" smtClean="0">
                <a:latin typeface="Times New Roman" pitchFamily="18" charset="0"/>
              </a:rPr>
              <a:t> </a:t>
            </a:r>
            <a:r>
              <a:rPr lang="en-US" sz="2400" b="1" dirty="0" err="1" smtClean="0">
                <a:latin typeface="Times New Roman" pitchFamily="18" charset="0"/>
              </a:rPr>
              <a:t>chủ</a:t>
            </a:r>
            <a:r>
              <a:rPr lang="en-US" sz="2400" b="1" dirty="0" smtClean="0">
                <a:latin typeface="Times New Roman" pitchFamily="18" charset="0"/>
              </a:rPr>
              <a:t> </a:t>
            </a:r>
            <a:r>
              <a:rPr lang="en-US" sz="2400" b="1" dirty="0" err="1" smtClean="0">
                <a:latin typeface="Times New Roman" pitchFamily="18" charset="0"/>
              </a:rPr>
              <a:t>nghĩa</a:t>
            </a:r>
            <a:r>
              <a:rPr lang="en-US" sz="2400" b="1" dirty="0" smtClean="0">
                <a:latin typeface="Times New Roman" pitchFamily="18" charset="0"/>
              </a:rPr>
              <a:t> </a:t>
            </a:r>
            <a:r>
              <a:rPr lang="en-US" sz="2400" b="1" dirty="0" err="1" smtClean="0">
                <a:latin typeface="Times New Roman" pitchFamily="18" charset="0"/>
              </a:rPr>
              <a:t>xã</a:t>
            </a:r>
            <a:r>
              <a:rPr lang="en-US" sz="2400" b="1" dirty="0" smtClean="0">
                <a:latin typeface="Times New Roman" pitchFamily="18" charset="0"/>
              </a:rPr>
              <a:t> </a:t>
            </a:r>
            <a:r>
              <a:rPr lang="en-US" sz="2400" b="1" dirty="0" err="1" smtClean="0">
                <a:latin typeface="Times New Roman" pitchFamily="18" charset="0"/>
              </a:rPr>
              <a:t>hội</a:t>
            </a:r>
            <a:r>
              <a:rPr lang="en-US" sz="2400" b="1" dirty="0" smtClean="0">
                <a:latin typeface="Times New Roman" pitchFamily="18" charset="0"/>
              </a:rPr>
              <a:t> </a:t>
            </a:r>
            <a:r>
              <a:rPr lang="en-US" sz="2400" b="1" dirty="0" err="1" smtClean="0">
                <a:latin typeface="Times New Roman" pitchFamily="18" charset="0"/>
              </a:rPr>
              <a:t>về</a:t>
            </a:r>
            <a:r>
              <a:rPr lang="en-US" sz="2400" b="1" dirty="0" smtClean="0">
                <a:latin typeface="Times New Roman" pitchFamily="18" charset="0"/>
              </a:rPr>
              <a:t> </a:t>
            </a:r>
            <a:r>
              <a:rPr lang="en-US" sz="2400" b="1" dirty="0" err="1" smtClean="0">
                <a:latin typeface="Times New Roman" pitchFamily="18" charset="0"/>
              </a:rPr>
              <a:t>chính</a:t>
            </a:r>
            <a:r>
              <a:rPr lang="en-US" sz="2400" b="1" dirty="0" smtClean="0">
                <a:latin typeface="Times New Roman" pitchFamily="18" charset="0"/>
              </a:rPr>
              <a:t> </a:t>
            </a:r>
            <a:r>
              <a:rPr lang="en-US" sz="2400" b="1" dirty="0" err="1" smtClean="0">
                <a:latin typeface="Times New Roman" pitchFamily="18" charset="0"/>
              </a:rPr>
              <a:t>trị</a:t>
            </a:r>
            <a:r>
              <a:rPr lang="en-US" sz="2400" b="1" dirty="0" smtClean="0">
                <a:latin typeface="Times New Roman" pitchFamily="18" charset="0"/>
              </a:rPr>
              <a:t>, </a:t>
            </a:r>
            <a:r>
              <a:rPr lang="en-US" sz="2400" b="1" dirty="0" err="1" smtClean="0">
                <a:latin typeface="Times New Roman" pitchFamily="18" charset="0"/>
              </a:rPr>
              <a:t>tinh</a:t>
            </a:r>
            <a:r>
              <a:rPr lang="en-US" sz="2400" b="1" dirty="0" smtClean="0">
                <a:latin typeface="Times New Roman" pitchFamily="18" charset="0"/>
              </a:rPr>
              <a:t> </a:t>
            </a:r>
            <a:r>
              <a:rPr lang="en-US" sz="2400" b="1" dirty="0" err="1" smtClean="0">
                <a:latin typeface="Times New Roman" pitchFamily="18" charset="0"/>
              </a:rPr>
              <a:t>thần</a:t>
            </a:r>
            <a:endParaRPr lang="en-US" sz="2400" b="1" dirty="0" smtClean="0">
              <a:latin typeface="Times New Roman" pitchFamily="18" charset="0"/>
            </a:endParaRPr>
          </a:p>
          <a:p>
            <a:endParaRPr lang="en-US" sz="2400" b="1" dirty="0" smtClean="0">
              <a:latin typeface="Times New Roman" pitchFamily="18" charset="0"/>
            </a:endParaRPr>
          </a:p>
        </p:txBody>
      </p:sp>
      <p:grpSp>
        <p:nvGrpSpPr>
          <p:cNvPr id="2" name="Group 3"/>
          <p:cNvGrpSpPr>
            <a:grpSpLocks/>
          </p:cNvGrpSpPr>
          <p:nvPr/>
        </p:nvGrpSpPr>
        <p:grpSpPr bwMode="auto">
          <a:xfrm>
            <a:off x="304800" y="2362200"/>
            <a:ext cx="11684000" cy="4343400"/>
            <a:chOff x="144" y="1488"/>
            <a:chExt cx="5520" cy="2736"/>
          </a:xfrm>
        </p:grpSpPr>
        <p:grpSp>
          <p:nvGrpSpPr>
            <p:cNvPr id="3" name="Group 4"/>
            <p:cNvGrpSpPr>
              <a:grpSpLocks/>
            </p:cNvGrpSpPr>
            <p:nvPr/>
          </p:nvGrpSpPr>
          <p:grpSpPr bwMode="auto">
            <a:xfrm>
              <a:off x="144" y="1488"/>
              <a:ext cx="5520" cy="2314"/>
              <a:chOff x="0" y="1906"/>
              <a:chExt cx="5760" cy="2414"/>
            </a:xfrm>
          </p:grpSpPr>
          <p:pic>
            <p:nvPicPr>
              <p:cNvPr id="102405" name="Picture 5" descr="C03-22-0677"/>
              <p:cNvPicPr>
                <a:picLocks noChangeAspect="1" noChangeArrowheads="1"/>
              </p:cNvPicPr>
              <p:nvPr/>
            </p:nvPicPr>
            <p:blipFill>
              <a:blip r:embed="rId2" cstate="print"/>
              <a:srcRect b="2693"/>
              <a:stretch>
                <a:fillRect/>
              </a:stretch>
            </p:blipFill>
            <p:spPr bwMode="auto">
              <a:xfrm>
                <a:off x="4368" y="1906"/>
                <a:ext cx="1392" cy="2414"/>
              </a:xfrm>
              <a:prstGeom prst="rect">
                <a:avLst/>
              </a:prstGeom>
              <a:noFill/>
            </p:spPr>
          </p:pic>
          <p:pic>
            <p:nvPicPr>
              <p:cNvPr id="102406" name="Picture 6" descr="Công nhân nhà máy sợi"/>
              <p:cNvPicPr>
                <a:picLocks noChangeAspect="1" noChangeArrowheads="1"/>
              </p:cNvPicPr>
              <p:nvPr/>
            </p:nvPicPr>
            <p:blipFill>
              <a:blip r:embed="rId3" cstate="print"/>
              <a:srcRect/>
              <a:stretch>
                <a:fillRect/>
              </a:stretch>
            </p:blipFill>
            <p:spPr bwMode="auto">
              <a:xfrm>
                <a:off x="1584" y="1927"/>
                <a:ext cx="2784" cy="2393"/>
              </a:xfrm>
              <a:prstGeom prst="rect">
                <a:avLst/>
              </a:prstGeom>
              <a:noFill/>
            </p:spPr>
          </p:pic>
          <p:pic>
            <p:nvPicPr>
              <p:cNvPr id="102407" name="Picture 7" descr="GAO2"/>
              <p:cNvPicPr>
                <a:picLocks noChangeAspect="1" noChangeArrowheads="1"/>
              </p:cNvPicPr>
              <p:nvPr/>
            </p:nvPicPr>
            <p:blipFill>
              <a:blip r:embed="rId4" cstate="print"/>
              <a:srcRect l="7031" t="3125" r="67188" b="44792"/>
              <a:stretch>
                <a:fillRect/>
              </a:stretch>
            </p:blipFill>
            <p:spPr bwMode="auto">
              <a:xfrm>
                <a:off x="0" y="1920"/>
                <a:ext cx="1584" cy="2400"/>
              </a:xfrm>
              <a:prstGeom prst="rect">
                <a:avLst/>
              </a:prstGeom>
              <a:noFill/>
            </p:spPr>
          </p:pic>
        </p:grpSp>
        <p:sp>
          <p:nvSpPr>
            <p:cNvPr id="102408" name="Rectangle 8"/>
            <p:cNvSpPr>
              <a:spLocks noChangeArrowheads="1"/>
            </p:cNvSpPr>
            <p:nvPr/>
          </p:nvSpPr>
          <p:spPr bwMode="auto">
            <a:xfrm>
              <a:off x="144" y="3840"/>
              <a:ext cx="5472" cy="384"/>
            </a:xfrm>
            <a:prstGeom prst="rect">
              <a:avLst/>
            </a:prstGeom>
            <a:noFill/>
            <a:ln w="9525">
              <a:noFill/>
              <a:miter lim="800000"/>
              <a:headEnd/>
              <a:tailEnd/>
            </a:ln>
            <a:effectLst/>
          </p:spPr>
          <p:txBody>
            <a:bodyPr/>
            <a:lstStyle/>
            <a:p>
              <a:pPr marL="273050" indent="-273050" algn="ctr" eaLnBrk="0" hangingPunct="0">
                <a:spcBef>
                  <a:spcPts val="575"/>
                </a:spcBef>
                <a:buClr>
                  <a:schemeClr val="accent1"/>
                </a:buClr>
                <a:buSzPct val="85000"/>
                <a:buFont typeface="Wingdings 2" pitchFamily="18" charset="2"/>
                <a:buNone/>
              </a:pPr>
              <a:r>
                <a:rPr lang="en-US" sz="2600" i="1">
                  <a:latin typeface="Perpetua" pitchFamily="18" charset="0"/>
                </a:rPr>
                <a:t>Phát huy quyền làm chủ của người lao động</a:t>
              </a:r>
            </a:p>
          </p:txBody>
        </p:sp>
      </p:gr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body" idx="1"/>
          </p:nvPr>
        </p:nvSpPr>
        <p:spPr>
          <a:xfrm>
            <a:off x="2301766" y="717331"/>
            <a:ext cx="8744608" cy="457200"/>
          </a:xfrm>
        </p:spPr>
        <p:txBody>
          <a:bodyPr/>
          <a:lstStyle/>
          <a:p>
            <a:pPr>
              <a:lnSpc>
                <a:spcPct val="90000"/>
              </a:lnSpc>
              <a:buFont typeface="Wingdings 2" pitchFamily="18" charset="2"/>
              <a:buNone/>
            </a:pPr>
            <a:r>
              <a:rPr lang="en-US" sz="2500" b="1" dirty="0" err="1" smtClean="0">
                <a:latin typeface="Times New Roman" pitchFamily="18" charset="0"/>
              </a:rPr>
              <a:t>Động</a:t>
            </a:r>
            <a:r>
              <a:rPr lang="en-US" sz="2500" b="1" dirty="0" smtClean="0">
                <a:latin typeface="Times New Roman" pitchFamily="18" charset="0"/>
              </a:rPr>
              <a:t> </a:t>
            </a:r>
            <a:r>
              <a:rPr lang="en-US" sz="2500" b="1" dirty="0" err="1" smtClean="0">
                <a:latin typeface="Times New Roman" pitchFamily="18" charset="0"/>
              </a:rPr>
              <a:t>lực</a:t>
            </a:r>
            <a:r>
              <a:rPr lang="en-US" sz="2500" b="1" dirty="0" smtClean="0">
                <a:latin typeface="Times New Roman" pitchFamily="18" charset="0"/>
              </a:rPr>
              <a:t> </a:t>
            </a:r>
            <a:r>
              <a:rPr lang="en-US" sz="2500" b="1" dirty="0" err="1" smtClean="0">
                <a:latin typeface="Times New Roman" pitchFamily="18" charset="0"/>
              </a:rPr>
              <a:t>của</a:t>
            </a:r>
            <a:r>
              <a:rPr lang="en-US" sz="2500" b="1" dirty="0" smtClean="0">
                <a:latin typeface="Times New Roman" pitchFamily="18" charset="0"/>
              </a:rPr>
              <a:t> CNXH </a:t>
            </a:r>
            <a:r>
              <a:rPr lang="en-US" sz="2500" b="1" dirty="0" err="1" smtClean="0">
                <a:latin typeface="Times New Roman" pitchFamily="18" charset="0"/>
              </a:rPr>
              <a:t>về</a:t>
            </a:r>
            <a:r>
              <a:rPr lang="en-US" sz="2500" b="1" dirty="0" smtClean="0">
                <a:latin typeface="Times New Roman" pitchFamily="18" charset="0"/>
              </a:rPr>
              <a:t> </a:t>
            </a:r>
            <a:r>
              <a:rPr lang="en-US" sz="2500" b="1" dirty="0" err="1" smtClean="0">
                <a:latin typeface="Times New Roman" pitchFamily="18" charset="0"/>
              </a:rPr>
              <a:t>khoa</a:t>
            </a:r>
            <a:r>
              <a:rPr lang="en-US" sz="2500" b="1" dirty="0" smtClean="0">
                <a:latin typeface="Times New Roman" pitchFamily="18" charset="0"/>
              </a:rPr>
              <a:t> </a:t>
            </a:r>
            <a:r>
              <a:rPr lang="en-US" sz="2500" b="1" dirty="0" err="1" smtClean="0">
                <a:latin typeface="Times New Roman" pitchFamily="18" charset="0"/>
              </a:rPr>
              <a:t>học</a:t>
            </a:r>
            <a:r>
              <a:rPr lang="en-US" sz="2500" b="1" dirty="0" smtClean="0">
                <a:latin typeface="Times New Roman" pitchFamily="18" charset="0"/>
              </a:rPr>
              <a:t> - </a:t>
            </a:r>
            <a:r>
              <a:rPr lang="en-US" sz="2500" b="1" dirty="0" err="1" smtClean="0">
                <a:latin typeface="Times New Roman" pitchFamily="18" charset="0"/>
              </a:rPr>
              <a:t>kỹ</a:t>
            </a:r>
            <a:r>
              <a:rPr lang="en-US" sz="2500" b="1" dirty="0" smtClean="0">
                <a:latin typeface="Times New Roman" pitchFamily="18" charset="0"/>
              </a:rPr>
              <a:t> </a:t>
            </a:r>
            <a:r>
              <a:rPr lang="en-US" sz="2500" b="1" dirty="0" err="1" smtClean="0">
                <a:latin typeface="Times New Roman" pitchFamily="18" charset="0"/>
              </a:rPr>
              <a:t>thuật</a:t>
            </a:r>
            <a:r>
              <a:rPr lang="en-US" sz="2500" b="1" dirty="0" smtClean="0">
                <a:latin typeface="Times New Roman" pitchFamily="18" charset="0"/>
              </a:rPr>
              <a:t> </a:t>
            </a:r>
            <a:r>
              <a:rPr lang="en-US" sz="2500" b="1" dirty="0" err="1" smtClean="0">
                <a:latin typeface="Times New Roman" pitchFamily="18" charset="0"/>
              </a:rPr>
              <a:t>và</a:t>
            </a:r>
            <a:r>
              <a:rPr lang="en-US" sz="2500" b="1" dirty="0" smtClean="0">
                <a:latin typeface="Times New Roman" pitchFamily="18" charset="0"/>
              </a:rPr>
              <a:t> </a:t>
            </a:r>
            <a:r>
              <a:rPr lang="en-US" sz="2500" b="1" dirty="0" err="1" smtClean="0">
                <a:latin typeface="Times New Roman" pitchFamily="18" charset="0"/>
              </a:rPr>
              <a:t>yếu</a:t>
            </a:r>
            <a:r>
              <a:rPr lang="en-US" sz="2500" b="1" dirty="0" smtClean="0">
                <a:latin typeface="Times New Roman" pitchFamily="18" charset="0"/>
              </a:rPr>
              <a:t> </a:t>
            </a:r>
            <a:r>
              <a:rPr lang="en-US" sz="2500" b="1" dirty="0" err="1" smtClean="0">
                <a:latin typeface="Times New Roman" pitchFamily="18" charset="0"/>
              </a:rPr>
              <a:t>tố</a:t>
            </a:r>
            <a:r>
              <a:rPr lang="en-US" sz="2500" b="1" dirty="0" smtClean="0">
                <a:latin typeface="Times New Roman" pitchFamily="18" charset="0"/>
              </a:rPr>
              <a:t> </a:t>
            </a:r>
            <a:r>
              <a:rPr lang="en-US" sz="2500" b="1" dirty="0" err="1" smtClean="0">
                <a:latin typeface="Times New Roman" pitchFamily="18" charset="0"/>
              </a:rPr>
              <a:t>quốc</a:t>
            </a:r>
            <a:r>
              <a:rPr lang="en-US" sz="2500" b="1" dirty="0" smtClean="0">
                <a:latin typeface="Times New Roman" pitchFamily="18" charset="0"/>
              </a:rPr>
              <a:t> </a:t>
            </a:r>
            <a:r>
              <a:rPr lang="en-US" sz="2500" b="1" dirty="0" err="1" smtClean="0">
                <a:latin typeface="Times New Roman" pitchFamily="18" charset="0"/>
              </a:rPr>
              <a:t>tế</a:t>
            </a:r>
            <a:endParaRPr lang="en-US" sz="2500" b="1" dirty="0" smtClean="0">
              <a:latin typeface="Times New Roman" pitchFamily="18" charset="0"/>
            </a:endParaRPr>
          </a:p>
          <a:p>
            <a:pPr>
              <a:lnSpc>
                <a:spcPct val="90000"/>
              </a:lnSpc>
            </a:pPr>
            <a:endParaRPr lang="en-US" sz="2500" b="1" dirty="0" smtClean="0">
              <a:latin typeface="Times New Roman" pitchFamily="18" charset="0"/>
            </a:endParaRPr>
          </a:p>
        </p:txBody>
      </p:sp>
      <p:grpSp>
        <p:nvGrpSpPr>
          <p:cNvPr id="12" name="Group 11"/>
          <p:cNvGrpSpPr/>
          <p:nvPr/>
        </p:nvGrpSpPr>
        <p:grpSpPr>
          <a:xfrm>
            <a:off x="231227" y="1418897"/>
            <a:ext cx="11204028" cy="4849210"/>
            <a:chOff x="231227" y="1418897"/>
            <a:chExt cx="11204028" cy="4849210"/>
          </a:xfrm>
        </p:grpSpPr>
        <p:pic>
          <p:nvPicPr>
            <p:cNvPr id="2050" name="Picture 2" descr="C:\Users\TitMit\Desktop\nam hoc 2020-2021\TT HCM- Hoang Hanh\download (13).jpg"/>
            <p:cNvPicPr>
              <a:picLocks noChangeAspect="1" noChangeArrowheads="1"/>
            </p:cNvPicPr>
            <p:nvPr/>
          </p:nvPicPr>
          <p:blipFill>
            <a:blip r:embed="rId2" cstate="print"/>
            <a:srcRect/>
            <a:stretch>
              <a:fillRect/>
            </a:stretch>
          </p:blipFill>
          <p:spPr bwMode="auto">
            <a:xfrm>
              <a:off x="3846788" y="1418897"/>
              <a:ext cx="3796370" cy="2491116"/>
            </a:xfrm>
            <a:prstGeom prst="rect">
              <a:avLst/>
            </a:prstGeom>
            <a:noFill/>
          </p:spPr>
        </p:pic>
        <p:pic>
          <p:nvPicPr>
            <p:cNvPr id="2051" name="Picture 3" descr="C:\Users\TitMit\Desktop\nam hoc 2020-2021\TT HCM- Hoang Hanh\download (10).jpg"/>
            <p:cNvPicPr>
              <a:picLocks noChangeAspect="1" noChangeArrowheads="1"/>
            </p:cNvPicPr>
            <p:nvPr/>
          </p:nvPicPr>
          <p:blipFill>
            <a:blip r:embed="rId3" cstate="print"/>
            <a:srcRect/>
            <a:stretch>
              <a:fillRect/>
            </a:stretch>
          </p:blipFill>
          <p:spPr bwMode="auto">
            <a:xfrm>
              <a:off x="7378263" y="3836276"/>
              <a:ext cx="4056992" cy="2354153"/>
            </a:xfrm>
            <a:prstGeom prst="rect">
              <a:avLst/>
            </a:prstGeom>
            <a:noFill/>
          </p:spPr>
        </p:pic>
        <p:pic>
          <p:nvPicPr>
            <p:cNvPr id="2052" name="Picture 4" descr="C:\Users\TitMit\Desktop\nam hoc 2020-2021\TT HCM- Hoang Hanh\download (11).jpg"/>
            <p:cNvPicPr>
              <a:picLocks noChangeAspect="1" noChangeArrowheads="1"/>
            </p:cNvPicPr>
            <p:nvPr/>
          </p:nvPicPr>
          <p:blipFill>
            <a:blip r:embed="rId4" cstate="print"/>
            <a:srcRect/>
            <a:stretch>
              <a:fillRect/>
            </a:stretch>
          </p:blipFill>
          <p:spPr bwMode="auto">
            <a:xfrm>
              <a:off x="3762704" y="3846787"/>
              <a:ext cx="3636580" cy="2293062"/>
            </a:xfrm>
            <a:prstGeom prst="rect">
              <a:avLst/>
            </a:prstGeom>
            <a:noFill/>
          </p:spPr>
        </p:pic>
        <p:pic>
          <p:nvPicPr>
            <p:cNvPr id="2053" name="Picture 5" descr="C:\Users\TitMit\Desktop\nam hoc 2020-2021\TT HCM- Hoang Hanh\download (12).jpg"/>
            <p:cNvPicPr>
              <a:picLocks noChangeAspect="1" noChangeArrowheads="1"/>
            </p:cNvPicPr>
            <p:nvPr/>
          </p:nvPicPr>
          <p:blipFill>
            <a:blip r:embed="rId5" cstate="print"/>
            <a:srcRect/>
            <a:stretch>
              <a:fillRect/>
            </a:stretch>
          </p:blipFill>
          <p:spPr bwMode="auto">
            <a:xfrm>
              <a:off x="231227" y="3825766"/>
              <a:ext cx="3993931" cy="2442341"/>
            </a:xfrm>
            <a:prstGeom prst="rect">
              <a:avLst/>
            </a:prstGeom>
            <a:noFill/>
          </p:spPr>
        </p:pic>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9"/>
          <p:cNvPicPr>
            <a:picLocks noChangeAspect="1" noChangeArrowheads="1"/>
          </p:cNvPicPr>
          <p:nvPr/>
        </p:nvPicPr>
        <p:blipFill>
          <a:blip r:embed="rId2" cstate="print"/>
          <a:srcRect/>
          <a:stretch>
            <a:fillRect/>
          </a:stretch>
        </p:blipFill>
        <p:spPr bwMode="auto">
          <a:xfrm>
            <a:off x="658285" y="3429000"/>
            <a:ext cx="3202516" cy="3124200"/>
          </a:xfrm>
          <a:prstGeom prst="rect">
            <a:avLst/>
          </a:prstGeom>
          <a:noFill/>
          <a:ln w="9525">
            <a:noFill/>
            <a:miter lim="800000"/>
            <a:headEnd/>
            <a:tailEnd/>
          </a:ln>
        </p:spPr>
      </p:pic>
      <p:pic>
        <p:nvPicPr>
          <p:cNvPr id="8" name="Picture 4" descr="2945"/>
          <p:cNvPicPr>
            <a:picLocks noChangeAspect="1" noChangeArrowheads="1"/>
          </p:cNvPicPr>
          <p:nvPr/>
        </p:nvPicPr>
        <p:blipFill>
          <a:blip r:embed="rId3" cstate="print"/>
          <a:srcRect/>
          <a:stretch>
            <a:fillRect/>
          </a:stretch>
        </p:blipFill>
        <p:spPr bwMode="auto">
          <a:xfrm>
            <a:off x="2908301" y="1752601"/>
            <a:ext cx="3797300" cy="1622425"/>
          </a:xfrm>
          <a:prstGeom prst="rect">
            <a:avLst/>
          </a:prstGeom>
          <a:noFill/>
          <a:ln>
            <a:noFill/>
          </a:ln>
          <a:effectLst>
            <a:outerShdw dist="107763" dir="18900000" algn="ctr" rotWithShape="0">
              <a:srgbClr val="808080">
                <a:alpha val="50000"/>
              </a:srgbClr>
            </a:outerShdw>
          </a:effectLst>
        </p:spPr>
      </p:pic>
      <p:sp>
        <p:nvSpPr>
          <p:cNvPr id="9" name="Oval 5" descr="bac doc tndl3 copy (2)"/>
          <p:cNvSpPr>
            <a:spLocks noChangeArrowheads="1"/>
          </p:cNvSpPr>
          <p:nvPr/>
        </p:nvSpPr>
        <p:spPr bwMode="auto">
          <a:xfrm>
            <a:off x="7416800" y="152400"/>
            <a:ext cx="4673600" cy="2819400"/>
          </a:xfrm>
          <a:prstGeom prst="ellipse">
            <a:avLst/>
          </a:prstGeom>
          <a:blipFill dpi="0" rotWithShape="1">
            <a:blip r:embed="rId4" cstate="print"/>
            <a:srcRect/>
            <a:stretch>
              <a:fillRect/>
            </a:stretch>
          </a:blipFill>
          <a:ln w="12700" cap="sq">
            <a:noFill/>
            <a:round/>
            <a:headEnd type="none" w="sm" len="sm"/>
            <a:tailEnd type="none" w="sm" len="sm"/>
          </a:ln>
          <a:effectLst>
            <a:outerShdw dist="107763" dir="18900000" algn="ctr" rotWithShape="0">
              <a:schemeClr val="bg2">
                <a:alpha val="50000"/>
              </a:schemeClr>
            </a:outerShdw>
          </a:effectLst>
        </p:spPr>
        <p:txBody>
          <a:bodyPr wrap="none" anchor="ctr"/>
          <a:lstStyle/>
          <a:p>
            <a:endParaRPr lang="en-US"/>
          </a:p>
        </p:txBody>
      </p:sp>
      <p:sp>
        <p:nvSpPr>
          <p:cNvPr id="30726" name="Rectangle 2" descr="CO DANG - CO TQUOC"/>
          <p:cNvSpPr>
            <a:spLocks noChangeArrowheads="1"/>
          </p:cNvSpPr>
          <p:nvPr/>
        </p:nvSpPr>
        <p:spPr bwMode="auto">
          <a:xfrm>
            <a:off x="406400" y="2209801"/>
            <a:ext cx="2438400" cy="1127125"/>
          </a:xfrm>
          <a:prstGeom prst="rect">
            <a:avLst/>
          </a:prstGeom>
          <a:blipFill dpi="0" rotWithShape="1">
            <a:blip r:embed="rId5" cstate="print"/>
            <a:srcRect/>
            <a:stretch>
              <a:fillRect/>
            </a:stretch>
          </a:blipFill>
          <a:ln w="9525">
            <a:noFill/>
            <a:miter lim="800000"/>
            <a:headEnd/>
            <a:tailEnd/>
          </a:ln>
          <a:effectLst>
            <a:prstShdw prst="shdw17" dist="17961" dir="2700000">
              <a:srgbClr val="999999"/>
            </a:prstShdw>
          </a:effectLst>
        </p:spPr>
        <p:txBody>
          <a:bodyPr wrap="none" anchor="ctr"/>
          <a:lstStyle/>
          <a:p>
            <a:endParaRPr lang="en-US"/>
          </a:p>
        </p:txBody>
      </p:sp>
      <p:sp>
        <p:nvSpPr>
          <p:cNvPr id="30727" name="TextBox 9"/>
          <p:cNvSpPr txBox="1">
            <a:spLocks noChangeArrowheads="1"/>
          </p:cNvSpPr>
          <p:nvPr/>
        </p:nvSpPr>
        <p:spPr bwMode="auto">
          <a:xfrm>
            <a:off x="2217683" y="593836"/>
            <a:ext cx="5402317" cy="830263"/>
          </a:xfrm>
          <a:prstGeom prst="rect">
            <a:avLst/>
          </a:prstGeom>
          <a:noFill/>
          <a:ln w="9525">
            <a:noFill/>
            <a:miter lim="800000"/>
            <a:headEnd/>
            <a:tailEnd/>
          </a:ln>
        </p:spPr>
        <p:txBody>
          <a:bodyPr wrap="square">
            <a:spAutoFit/>
          </a:bodyPr>
          <a:lstStyle/>
          <a:p>
            <a:pPr algn="ctr"/>
            <a:r>
              <a:rPr lang="en-US" sz="2400" b="1" dirty="0">
                <a:latin typeface="Times New Roman" pitchFamily="18" charset="0"/>
                <a:cs typeface="Times New Roman" pitchFamily="18" charset="0"/>
              </a:rPr>
              <a:t>TUYÊN NGÔN NƯỚC VIỆT NAM DÂN CHỦ CỘNG </a:t>
            </a:r>
            <a:r>
              <a:rPr lang="en-US" sz="2400" b="1" dirty="0" smtClean="0">
                <a:latin typeface="Times New Roman" pitchFamily="18" charset="0"/>
                <a:cs typeface="Times New Roman" pitchFamily="18" charset="0"/>
              </a:rPr>
              <a:t>HÒA 2/ </a:t>
            </a:r>
            <a:r>
              <a:rPr lang="en-US" sz="2400" b="1" dirty="0">
                <a:latin typeface="Times New Roman" pitchFamily="18" charset="0"/>
                <a:cs typeface="Times New Roman" pitchFamily="18" charset="0"/>
              </a:rPr>
              <a:t>9/1945</a:t>
            </a:r>
          </a:p>
        </p:txBody>
      </p:sp>
      <p:sp>
        <p:nvSpPr>
          <p:cNvPr id="30731" name="Rectangle 11"/>
          <p:cNvSpPr>
            <a:spLocks noChangeArrowheads="1"/>
          </p:cNvSpPr>
          <p:nvPr/>
        </p:nvSpPr>
        <p:spPr bwMode="auto">
          <a:xfrm>
            <a:off x="3894667" y="4044901"/>
            <a:ext cx="8195733" cy="2308324"/>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just"/>
            <a:r>
              <a:rPr lang="en-US" sz="2400" i="1">
                <a:solidFill>
                  <a:srgbClr val="990000"/>
                </a:solidFill>
              </a:rPr>
              <a:t>“Nước Việt Nam có quyền hưởng tự do và độc lập, và sự thật đã thành một nước tự do độc lập. Toàn thể dân tộc Việt Nam quyết đem tất cả tinh thần và lực lượng, tính mạng và của cải để giữ vững quyền tự do, độc lập ấy.”</a:t>
            </a:r>
          </a:p>
          <a:p>
            <a:pPr algn="just"/>
            <a:r>
              <a:rPr lang="en-US" sz="2400" i="1">
                <a:solidFill>
                  <a:srgbClr val="990000"/>
                </a:solidFill>
              </a:rPr>
              <a:t/>
            </a:r>
            <a:br>
              <a:rPr lang="en-US" sz="2400" i="1">
                <a:solidFill>
                  <a:srgbClr val="990000"/>
                </a:solidFill>
              </a:rPr>
            </a:br>
            <a:endParaRPr lang="en-US" sz="2400" i="1">
              <a:solidFill>
                <a:srgbClr val="990000"/>
              </a:solidFill>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body" idx="1"/>
          </p:nvPr>
        </p:nvSpPr>
        <p:spPr>
          <a:xfrm>
            <a:off x="1219200" y="1295400"/>
            <a:ext cx="10058400" cy="4267200"/>
          </a:xfrm>
        </p:spPr>
        <p:txBody>
          <a:bodyPr/>
          <a:lstStyle/>
          <a:p>
            <a:pPr>
              <a:buFont typeface="Wingdings 2" pitchFamily="18" charset="2"/>
              <a:buNone/>
            </a:pPr>
            <a:r>
              <a:rPr lang="en-US" sz="3000" smtClean="0">
                <a:latin typeface="Times New Roman" pitchFamily="18" charset="0"/>
              </a:rPr>
              <a:t>Đấu tranh khác phục các trở lực</a:t>
            </a:r>
          </a:p>
        </p:txBody>
      </p:sp>
      <p:sp>
        <p:nvSpPr>
          <p:cNvPr id="104451" name="Rectangle 3"/>
          <p:cNvSpPr>
            <a:spLocks noChangeArrowheads="1"/>
          </p:cNvSpPr>
          <p:nvPr/>
        </p:nvSpPr>
        <p:spPr bwMode="auto">
          <a:xfrm>
            <a:off x="6400800" y="5029200"/>
            <a:ext cx="4572000" cy="381000"/>
          </a:xfrm>
          <a:prstGeom prst="rect">
            <a:avLst/>
          </a:prstGeom>
          <a:noFill/>
          <a:ln w="9525">
            <a:noFill/>
            <a:miter lim="800000"/>
            <a:headEnd/>
            <a:tailEnd/>
          </a:ln>
          <a:effectLst/>
        </p:spPr>
        <p:txBody>
          <a:bodyPr/>
          <a:lstStyle/>
          <a:p>
            <a:pPr marL="273050" indent="-273050" algn="ctr" eaLnBrk="0" hangingPunct="0">
              <a:spcBef>
                <a:spcPts val="575"/>
              </a:spcBef>
              <a:buClr>
                <a:schemeClr val="accent1"/>
              </a:buClr>
              <a:buSzPct val="85000"/>
              <a:buFont typeface="Wingdings 2" pitchFamily="18" charset="2"/>
              <a:buNone/>
            </a:pPr>
            <a:r>
              <a:rPr lang="en-US" sz="2600" i="1">
                <a:latin typeface="Perpetua" pitchFamily="18" charset="0"/>
              </a:rPr>
              <a:t>Hồ Chí Minh </a:t>
            </a:r>
          </a:p>
        </p:txBody>
      </p:sp>
      <p:sp>
        <p:nvSpPr>
          <p:cNvPr id="104452" name="WordArt 4"/>
          <p:cNvSpPr>
            <a:spLocks noChangeArrowheads="1" noChangeShapeType="1" noTextEdit="1"/>
          </p:cNvSpPr>
          <p:nvPr/>
        </p:nvSpPr>
        <p:spPr bwMode="auto">
          <a:xfrm>
            <a:off x="711200" y="2971800"/>
            <a:ext cx="10795000" cy="1790700"/>
          </a:xfrm>
          <a:prstGeom prst="rect">
            <a:avLst/>
          </a:prstGeom>
        </p:spPr>
        <p:txBody>
          <a:bodyPr wrap="none" fromWordArt="1">
            <a:prstTxWarp prst="textPlain">
              <a:avLst>
                <a:gd name="adj" fmla="val 50000"/>
              </a:avLst>
            </a:prstTxWarp>
          </a:bodyPr>
          <a:lstStyle/>
          <a:p>
            <a:pPr algn="ctr"/>
            <a:r>
              <a:rPr lang="en-US" sz="2400" kern="10">
                <a:ln w="19050" cap="sq">
                  <a:solidFill>
                    <a:srgbClr val="99CCFF"/>
                  </a:solidFill>
                  <a:round/>
                  <a:headEnd type="none" w="sm" len="sm"/>
                  <a:tailEnd type="none" w="sm" len="sm"/>
                </a:ln>
                <a:solidFill>
                  <a:srgbClr val="99CC00"/>
                </a:solidFill>
                <a:effectLst>
                  <a:outerShdw dist="35921" dir="2700000" algn="ctr" rotWithShape="0">
                    <a:srgbClr val="FFFFCC"/>
                  </a:outerShdw>
                </a:effectLst>
                <a:latin typeface=".VnExotic"/>
              </a:rPr>
              <a:t>"Chñ nghÜa c¸ nh©n, lîi m×nh h¹i ng­êi, tù do, </a:t>
            </a:r>
          </a:p>
          <a:p>
            <a:pPr algn="ctr"/>
            <a:r>
              <a:rPr lang="en-US" sz="2400" kern="10">
                <a:ln w="19050" cap="sq">
                  <a:solidFill>
                    <a:srgbClr val="99CCFF"/>
                  </a:solidFill>
                  <a:round/>
                  <a:headEnd type="none" w="sm" len="sm"/>
                  <a:tailEnd type="none" w="sm" len="sm"/>
                </a:ln>
                <a:solidFill>
                  <a:srgbClr val="99CC00"/>
                </a:solidFill>
                <a:effectLst>
                  <a:outerShdw dist="35921" dir="2700000" algn="ctr" rotWithShape="0">
                    <a:srgbClr val="FFFFCC"/>
                  </a:outerShdw>
                </a:effectLst>
                <a:latin typeface=".VnExotic"/>
              </a:rPr>
              <a:t>v« tæ chøc, v« kû luËt vµ nh÷ng tÝnh xÊu kh¸c, </a:t>
            </a:r>
          </a:p>
          <a:p>
            <a:pPr algn="ctr"/>
            <a:r>
              <a:rPr lang="en-US" sz="2400" kern="10">
                <a:ln w="19050" cap="sq">
                  <a:solidFill>
                    <a:srgbClr val="99CCFF"/>
                  </a:solidFill>
                  <a:round/>
                  <a:headEnd type="none" w="sm" len="sm"/>
                  <a:tailEnd type="none" w="sm" len="sm"/>
                </a:ln>
                <a:solidFill>
                  <a:srgbClr val="99CC00"/>
                </a:solidFill>
                <a:effectLst>
                  <a:outerShdw dist="35921" dir="2700000" algn="ctr" rotWithShape="0">
                    <a:srgbClr val="FFFFCC"/>
                  </a:outerShdw>
                </a:effectLst>
                <a:latin typeface=".VnExotic"/>
              </a:rPr>
              <a:t>lµ kÎ ®Þch nguy hiÓm cña CNXH"</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4"/>
          <p:cNvPicPr>
            <a:picLocks noChangeAspect="1" noChangeArrowheads="1"/>
          </p:cNvPicPr>
          <p:nvPr/>
        </p:nvPicPr>
        <p:blipFill>
          <a:blip r:embed="rId2" cstate="print"/>
          <a:srcRect/>
          <a:stretch>
            <a:fillRect/>
          </a:stretch>
        </p:blipFill>
        <p:spPr bwMode="auto">
          <a:xfrm>
            <a:off x="6096000" y="228601"/>
            <a:ext cx="5892800" cy="3279775"/>
          </a:xfrm>
          <a:prstGeom prst="rect">
            <a:avLst/>
          </a:prstGeom>
          <a:noFill/>
          <a:ln w="9525">
            <a:noFill/>
            <a:miter lim="800000"/>
            <a:headEnd/>
            <a:tailEnd/>
          </a:ln>
        </p:spPr>
      </p:pic>
      <p:pic>
        <p:nvPicPr>
          <p:cNvPr id="105475" name="Picture 5"/>
          <p:cNvPicPr>
            <a:picLocks noChangeAspect="1" noChangeArrowheads="1"/>
          </p:cNvPicPr>
          <p:nvPr/>
        </p:nvPicPr>
        <p:blipFill>
          <a:blip r:embed="rId3" cstate="print"/>
          <a:srcRect/>
          <a:stretch>
            <a:fillRect/>
          </a:stretch>
        </p:blipFill>
        <p:spPr bwMode="auto">
          <a:xfrm>
            <a:off x="203200" y="2743201"/>
            <a:ext cx="5715000" cy="3057525"/>
          </a:xfrm>
          <a:prstGeom prst="rect">
            <a:avLst/>
          </a:prstGeom>
          <a:noFill/>
          <a:ln w="9525">
            <a:noFill/>
            <a:miter lim="800000"/>
            <a:headEnd/>
            <a:tailEnd/>
          </a:ln>
        </p:spPr>
      </p:pic>
      <p:sp>
        <p:nvSpPr>
          <p:cNvPr id="105476" name="Text Box 6"/>
          <p:cNvSpPr txBox="1">
            <a:spLocks noChangeArrowheads="1"/>
          </p:cNvSpPr>
          <p:nvPr/>
        </p:nvSpPr>
        <p:spPr bwMode="auto">
          <a:xfrm>
            <a:off x="101600" y="5943601"/>
            <a:ext cx="6502400" cy="581025"/>
          </a:xfrm>
          <a:prstGeom prst="rect">
            <a:avLst/>
          </a:prstGeom>
          <a:noFill/>
          <a:ln w="9525">
            <a:noFill/>
            <a:miter lim="800000"/>
            <a:headEnd/>
            <a:tailEnd/>
          </a:ln>
        </p:spPr>
        <p:txBody>
          <a:bodyPr>
            <a:spAutoFit/>
          </a:bodyPr>
          <a:lstStyle/>
          <a:p>
            <a:pPr algn="ctr">
              <a:spcBef>
                <a:spcPct val="50000"/>
              </a:spcBef>
            </a:pPr>
            <a:r>
              <a:rPr lang="en-US" sz="1600" i="1">
                <a:solidFill>
                  <a:srgbClr val="FF0066"/>
                </a:solidFill>
                <a:latin typeface="Times New Roman" pitchFamily="18" charset="0"/>
              </a:rPr>
              <a:t>Chủ tịch Hồ Chí Minh thǎm nhà máy diêm Thống Nhất</a:t>
            </a:r>
            <a:br>
              <a:rPr lang="en-US" sz="1600" i="1">
                <a:solidFill>
                  <a:srgbClr val="FF0066"/>
                </a:solidFill>
                <a:latin typeface="Times New Roman" pitchFamily="18" charset="0"/>
              </a:rPr>
            </a:br>
            <a:r>
              <a:rPr lang="en-US" sz="1600" i="1">
                <a:solidFill>
                  <a:srgbClr val="FF0066"/>
                </a:solidFill>
                <a:latin typeface="Times New Roman" pitchFamily="18" charset="0"/>
              </a:rPr>
              <a:t>trong những ngày đầu khôi phục kinh tế (1956)</a:t>
            </a:r>
            <a:r>
              <a:rPr lang="en-US" sz="1600">
                <a:solidFill>
                  <a:srgbClr val="FF0066"/>
                </a:solidFill>
                <a:latin typeface="Times New Roman" pitchFamily="18" charset="0"/>
              </a:rPr>
              <a:t> </a:t>
            </a:r>
          </a:p>
        </p:txBody>
      </p:sp>
      <p:sp>
        <p:nvSpPr>
          <p:cNvPr id="105477" name="Text Box 7"/>
          <p:cNvSpPr txBox="1">
            <a:spLocks noChangeArrowheads="1"/>
          </p:cNvSpPr>
          <p:nvPr/>
        </p:nvSpPr>
        <p:spPr bwMode="auto">
          <a:xfrm>
            <a:off x="1996964" y="365125"/>
            <a:ext cx="4042979" cy="2031325"/>
          </a:xfrm>
          <a:prstGeom prst="rect">
            <a:avLst/>
          </a:prstGeom>
          <a:noFill/>
          <a:ln w="9525">
            <a:noFill/>
            <a:miter lim="800000"/>
            <a:headEnd/>
            <a:tailEnd/>
          </a:ln>
        </p:spPr>
        <p:txBody>
          <a:bodyPr wrap="square">
            <a:spAutoFit/>
          </a:bodyPr>
          <a:lstStyle/>
          <a:p>
            <a:pPr algn="just">
              <a:spcBef>
                <a:spcPct val="50000"/>
              </a:spcBef>
            </a:pPr>
            <a:r>
              <a:rPr lang="en-US" i="1" dirty="0" err="1">
                <a:solidFill>
                  <a:srgbClr val="000066"/>
                </a:solidFill>
                <a:latin typeface="Times New Roman" pitchFamily="18" charset="0"/>
              </a:rPr>
              <a:t>Bên</a:t>
            </a:r>
            <a:r>
              <a:rPr lang="en-US" i="1" dirty="0">
                <a:solidFill>
                  <a:srgbClr val="000066"/>
                </a:solidFill>
                <a:latin typeface="Times New Roman" pitchFamily="18" charset="0"/>
              </a:rPr>
              <a:t> </a:t>
            </a:r>
            <a:r>
              <a:rPr lang="en-US" i="1" dirty="0" err="1">
                <a:solidFill>
                  <a:srgbClr val="000066"/>
                </a:solidFill>
                <a:latin typeface="Times New Roman" pitchFamily="18" charset="0"/>
              </a:rPr>
              <a:t>cạnh</a:t>
            </a:r>
            <a:r>
              <a:rPr lang="en-US" i="1" dirty="0">
                <a:solidFill>
                  <a:srgbClr val="000066"/>
                </a:solidFill>
                <a:latin typeface="Times New Roman" pitchFamily="18" charset="0"/>
              </a:rPr>
              <a:t> </a:t>
            </a:r>
            <a:r>
              <a:rPr lang="en-US" i="1" dirty="0" err="1">
                <a:solidFill>
                  <a:srgbClr val="000066"/>
                </a:solidFill>
                <a:latin typeface="Times New Roman" pitchFamily="18" charset="0"/>
              </a:rPr>
              <a:t>việc</a:t>
            </a:r>
            <a:r>
              <a:rPr lang="en-US" i="1" dirty="0">
                <a:solidFill>
                  <a:srgbClr val="000066"/>
                </a:solidFill>
                <a:latin typeface="Times New Roman" pitchFamily="18" charset="0"/>
              </a:rPr>
              <a:t> </a:t>
            </a:r>
            <a:r>
              <a:rPr lang="en-US" i="1" dirty="0" err="1">
                <a:solidFill>
                  <a:srgbClr val="000066"/>
                </a:solidFill>
                <a:latin typeface="Times New Roman" pitchFamily="18" charset="0"/>
              </a:rPr>
              <a:t>chỉ</a:t>
            </a:r>
            <a:r>
              <a:rPr lang="en-US" i="1" dirty="0">
                <a:solidFill>
                  <a:srgbClr val="000066"/>
                </a:solidFill>
                <a:latin typeface="Times New Roman" pitchFamily="18" charset="0"/>
              </a:rPr>
              <a:t> </a:t>
            </a:r>
            <a:r>
              <a:rPr lang="en-US" i="1" dirty="0" err="1">
                <a:solidFill>
                  <a:srgbClr val="000066"/>
                </a:solidFill>
                <a:latin typeface="Times New Roman" pitchFamily="18" charset="0"/>
              </a:rPr>
              <a:t>ra</a:t>
            </a:r>
            <a:r>
              <a:rPr lang="en-US" i="1" dirty="0">
                <a:solidFill>
                  <a:srgbClr val="000066"/>
                </a:solidFill>
                <a:latin typeface="Times New Roman" pitchFamily="18" charset="0"/>
              </a:rPr>
              <a:t> </a:t>
            </a:r>
            <a:r>
              <a:rPr lang="en-US" i="1" dirty="0" err="1">
                <a:solidFill>
                  <a:srgbClr val="000066"/>
                </a:solidFill>
                <a:latin typeface="Times New Roman" pitchFamily="18" charset="0"/>
              </a:rPr>
              <a:t>các</a:t>
            </a:r>
            <a:r>
              <a:rPr lang="en-US" i="1" dirty="0">
                <a:solidFill>
                  <a:srgbClr val="000066"/>
                </a:solidFill>
                <a:latin typeface="Times New Roman" pitchFamily="18" charset="0"/>
              </a:rPr>
              <a:t> </a:t>
            </a:r>
            <a:r>
              <a:rPr lang="en-US" i="1" dirty="0" err="1">
                <a:solidFill>
                  <a:srgbClr val="000066"/>
                </a:solidFill>
                <a:latin typeface="Times New Roman" pitchFamily="18" charset="0"/>
              </a:rPr>
              <a:t>nguồn</a:t>
            </a:r>
            <a:r>
              <a:rPr lang="en-US" i="1" dirty="0">
                <a:solidFill>
                  <a:srgbClr val="000066"/>
                </a:solidFill>
                <a:latin typeface="Times New Roman" pitchFamily="18" charset="0"/>
              </a:rPr>
              <a:t> </a:t>
            </a:r>
            <a:r>
              <a:rPr lang="en-US" i="1" dirty="0" err="1">
                <a:solidFill>
                  <a:srgbClr val="000066"/>
                </a:solidFill>
                <a:latin typeface="Times New Roman" pitchFamily="18" charset="0"/>
              </a:rPr>
              <a:t>động</a:t>
            </a:r>
            <a:r>
              <a:rPr lang="en-US" i="1" dirty="0">
                <a:solidFill>
                  <a:srgbClr val="000066"/>
                </a:solidFill>
                <a:latin typeface="Times New Roman" pitchFamily="18" charset="0"/>
              </a:rPr>
              <a:t> </a:t>
            </a:r>
            <a:r>
              <a:rPr lang="en-US" i="1" dirty="0" err="1">
                <a:solidFill>
                  <a:srgbClr val="000066"/>
                </a:solidFill>
                <a:latin typeface="Times New Roman" pitchFamily="18" charset="0"/>
              </a:rPr>
              <a:t>lực</a:t>
            </a:r>
            <a:r>
              <a:rPr lang="en-US" i="1" dirty="0">
                <a:solidFill>
                  <a:srgbClr val="000066"/>
                </a:solidFill>
                <a:latin typeface="Times New Roman" pitchFamily="18" charset="0"/>
              </a:rPr>
              <a:t> </a:t>
            </a:r>
            <a:r>
              <a:rPr lang="en-US" i="1" dirty="0" err="1">
                <a:solidFill>
                  <a:srgbClr val="000066"/>
                </a:solidFill>
                <a:latin typeface="Times New Roman" pitchFamily="18" charset="0"/>
              </a:rPr>
              <a:t>phát</a:t>
            </a:r>
            <a:r>
              <a:rPr lang="en-US" i="1" dirty="0">
                <a:solidFill>
                  <a:srgbClr val="000066"/>
                </a:solidFill>
                <a:latin typeface="Times New Roman" pitchFamily="18" charset="0"/>
              </a:rPr>
              <a:t> </a:t>
            </a:r>
            <a:r>
              <a:rPr lang="en-US" i="1" dirty="0" err="1">
                <a:solidFill>
                  <a:srgbClr val="000066"/>
                </a:solidFill>
                <a:latin typeface="Times New Roman" pitchFamily="18" charset="0"/>
              </a:rPr>
              <a:t>triển</a:t>
            </a:r>
            <a:r>
              <a:rPr lang="en-US" i="1" dirty="0">
                <a:solidFill>
                  <a:srgbClr val="000066"/>
                </a:solidFill>
                <a:latin typeface="Times New Roman" pitchFamily="18" charset="0"/>
              </a:rPr>
              <a:t> </a:t>
            </a:r>
            <a:r>
              <a:rPr lang="en-US" i="1" dirty="0" err="1">
                <a:solidFill>
                  <a:srgbClr val="000066"/>
                </a:solidFill>
                <a:latin typeface="Times New Roman" pitchFamily="18" charset="0"/>
              </a:rPr>
              <a:t>của</a:t>
            </a:r>
            <a:r>
              <a:rPr lang="en-US" i="1" dirty="0">
                <a:solidFill>
                  <a:srgbClr val="000066"/>
                </a:solidFill>
                <a:latin typeface="Times New Roman" pitchFamily="18" charset="0"/>
              </a:rPr>
              <a:t> </a:t>
            </a:r>
            <a:r>
              <a:rPr lang="en-US" i="1" dirty="0" err="1">
                <a:solidFill>
                  <a:srgbClr val="000066"/>
                </a:solidFill>
                <a:latin typeface="Times New Roman" pitchFamily="18" charset="0"/>
              </a:rPr>
              <a:t>chủ</a:t>
            </a:r>
            <a:r>
              <a:rPr lang="en-US" i="1" dirty="0">
                <a:solidFill>
                  <a:srgbClr val="000066"/>
                </a:solidFill>
                <a:latin typeface="Times New Roman" pitchFamily="18" charset="0"/>
              </a:rPr>
              <a:t> </a:t>
            </a:r>
            <a:r>
              <a:rPr lang="en-US" i="1" dirty="0" err="1">
                <a:solidFill>
                  <a:srgbClr val="000066"/>
                </a:solidFill>
                <a:latin typeface="Times New Roman" pitchFamily="18" charset="0"/>
              </a:rPr>
              <a:t>nghĩa</a:t>
            </a:r>
            <a:r>
              <a:rPr lang="en-US" i="1" dirty="0">
                <a:solidFill>
                  <a:srgbClr val="000066"/>
                </a:solidFill>
                <a:latin typeface="Times New Roman" pitchFamily="18" charset="0"/>
              </a:rPr>
              <a:t> </a:t>
            </a:r>
            <a:r>
              <a:rPr lang="en-US" i="1" dirty="0" err="1">
                <a:solidFill>
                  <a:srgbClr val="000066"/>
                </a:solidFill>
                <a:latin typeface="Times New Roman" pitchFamily="18" charset="0"/>
              </a:rPr>
              <a:t>xã</a:t>
            </a:r>
            <a:r>
              <a:rPr lang="en-US" i="1" dirty="0">
                <a:solidFill>
                  <a:srgbClr val="000066"/>
                </a:solidFill>
                <a:latin typeface="Times New Roman" pitchFamily="18" charset="0"/>
              </a:rPr>
              <a:t> </a:t>
            </a:r>
            <a:r>
              <a:rPr lang="en-US" i="1" dirty="0" err="1">
                <a:solidFill>
                  <a:srgbClr val="000066"/>
                </a:solidFill>
                <a:latin typeface="Times New Roman" pitchFamily="18" charset="0"/>
              </a:rPr>
              <a:t>hội</a:t>
            </a:r>
            <a:r>
              <a:rPr lang="en-US" i="1" dirty="0">
                <a:solidFill>
                  <a:srgbClr val="000066"/>
                </a:solidFill>
                <a:latin typeface="Times New Roman" pitchFamily="18" charset="0"/>
              </a:rPr>
              <a:t>, </a:t>
            </a:r>
            <a:r>
              <a:rPr lang="en-US" i="1" dirty="0" err="1">
                <a:solidFill>
                  <a:srgbClr val="000066"/>
                </a:solidFill>
                <a:latin typeface="Times New Roman" pitchFamily="18" charset="0"/>
              </a:rPr>
              <a:t>Bác</a:t>
            </a:r>
            <a:r>
              <a:rPr lang="en-US" i="1" dirty="0">
                <a:solidFill>
                  <a:srgbClr val="000066"/>
                </a:solidFill>
                <a:latin typeface="Times New Roman" pitchFamily="18" charset="0"/>
              </a:rPr>
              <a:t> </a:t>
            </a:r>
            <a:r>
              <a:rPr lang="en-US" i="1" dirty="0" err="1">
                <a:solidFill>
                  <a:srgbClr val="000066"/>
                </a:solidFill>
                <a:latin typeface="Times New Roman" pitchFamily="18" charset="0"/>
              </a:rPr>
              <a:t>còn</a:t>
            </a:r>
            <a:r>
              <a:rPr lang="en-US" i="1" dirty="0">
                <a:solidFill>
                  <a:srgbClr val="000066"/>
                </a:solidFill>
                <a:latin typeface="Times New Roman" pitchFamily="18" charset="0"/>
              </a:rPr>
              <a:t> </a:t>
            </a:r>
            <a:r>
              <a:rPr lang="en-US" i="1" dirty="0" err="1">
                <a:solidFill>
                  <a:srgbClr val="000066"/>
                </a:solidFill>
                <a:latin typeface="Times New Roman" pitchFamily="18" charset="0"/>
              </a:rPr>
              <a:t>lưu</a:t>
            </a:r>
            <a:r>
              <a:rPr lang="en-US" i="1" dirty="0">
                <a:solidFill>
                  <a:srgbClr val="000066"/>
                </a:solidFill>
                <a:latin typeface="Times New Roman" pitchFamily="18" charset="0"/>
              </a:rPr>
              <a:t> ý, </a:t>
            </a:r>
            <a:r>
              <a:rPr lang="en-US" i="1" dirty="0" err="1">
                <a:solidFill>
                  <a:srgbClr val="000066"/>
                </a:solidFill>
                <a:latin typeface="Times New Roman" pitchFamily="18" charset="0"/>
              </a:rPr>
              <a:t>cảnh</a:t>
            </a:r>
            <a:r>
              <a:rPr lang="en-US" i="1" dirty="0">
                <a:solidFill>
                  <a:srgbClr val="000066"/>
                </a:solidFill>
                <a:latin typeface="Times New Roman" pitchFamily="18" charset="0"/>
              </a:rPr>
              <a:t> </a:t>
            </a:r>
            <a:r>
              <a:rPr lang="en-US" i="1" dirty="0" err="1">
                <a:solidFill>
                  <a:srgbClr val="000066"/>
                </a:solidFill>
                <a:latin typeface="Times New Roman" pitchFamily="18" charset="0"/>
              </a:rPr>
              <a:t>báo</a:t>
            </a:r>
            <a:r>
              <a:rPr lang="en-US" i="1" dirty="0">
                <a:solidFill>
                  <a:srgbClr val="000066"/>
                </a:solidFill>
                <a:latin typeface="Times New Roman" pitchFamily="18" charset="0"/>
              </a:rPr>
              <a:t> </a:t>
            </a:r>
            <a:r>
              <a:rPr lang="en-US" i="1" dirty="0" err="1">
                <a:solidFill>
                  <a:srgbClr val="000066"/>
                </a:solidFill>
                <a:latin typeface="Times New Roman" pitchFamily="18" charset="0"/>
              </a:rPr>
              <a:t>và</a:t>
            </a:r>
            <a:r>
              <a:rPr lang="en-US" i="1" dirty="0">
                <a:solidFill>
                  <a:srgbClr val="000066"/>
                </a:solidFill>
                <a:latin typeface="Times New Roman" pitchFamily="18" charset="0"/>
              </a:rPr>
              <a:t> </a:t>
            </a:r>
            <a:r>
              <a:rPr lang="en-US" i="1" dirty="0" err="1">
                <a:solidFill>
                  <a:srgbClr val="000066"/>
                </a:solidFill>
                <a:latin typeface="Times New Roman" pitchFamily="18" charset="0"/>
              </a:rPr>
              <a:t>ngăn</a:t>
            </a:r>
            <a:r>
              <a:rPr lang="en-US" i="1" dirty="0">
                <a:solidFill>
                  <a:srgbClr val="000066"/>
                </a:solidFill>
                <a:latin typeface="Times New Roman" pitchFamily="18" charset="0"/>
              </a:rPr>
              <a:t> </a:t>
            </a:r>
            <a:r>
              <a:rPr lang="en-US" i="1" dirty="0" err="1">
                <a:solidFill>
                  <a:srgbClr val="000066"/>
                </a:solidFill>
                <a:latin typeface="Times New Roman" pitchFamily="18" charset="0"/>
              </a:rPr>
              <a:t>ngừa</a:t>
            </a:r>
            <a:r>
              <a:rPr lang="en-US" i="1" dirty="0">
                <a:solidFill>
                  <a:srgbClr val="000066"/>
                </a:solidFill>
                <a:latin typeface="Times New Roman" pitchFamily="18" charset="0"/>
              </a:rPr>
              <a:t> </a:t>
            </a:r>
            <a:r>
              <a:rPr lang="en-US" i="1" dirty="0" err="1">
                <a:solidFill>
                  <a:srgbClr val="000066"/>
                </a:solidFill>
                <a:latin typeface="Times New Roman" pitchFamily="18" charset="0"/>
              </a:rPr>
              <a:t>các</a:t>
            </a:r>
            <a:r>
              <a:rPr lang="en-US" i="1" dirty="0">
                <a:solidFill>
                  <a:srgbClr val="000066"/>
                </a:solidFill>
                <a:latin typeface="Times New Roman" pitchFamily="18" charset="0"/>
              </a:rPr>
              <a:t> </a:t>
            </a:r>
            <a:r>
              <a:rPr lang="en-US" i="1" dirty="0" err="1">
                <a:solidFill>
                  <a:srgbClr val="000066"/>
                </a:solidFill>
                <a:latin typeface="Times New Roman" pitchFamily="18" charset="0"/>
              </a:rPr>
              <a:t>yếu</a:t>
            </a:r>
            <a:r>
              <a:rPr lang="en-US" i="1" dirty="0">
                <a:solidFill>
                  <a:srgbClr val="000066"/>
                </a:solidFill>
                <a:latin typeface="Times New Roman" pitchFamily="18" charset="0"/>
              </a:rPr>
              <a:t> </a:t>
            </a:r>
            <a:r>
              <a:rPr lang="en-US" i="1" dirty="0" err="1">
                <a:solidFill>
                  <a:srgbClr val="000066"/>
                </a:solidFill>
                <a:latin typeface="Times New Roman" pitchFamily="18" charset="0"/>
              </a:rPr>
              <a:t>tố</a:t>
            </a:r>
            <a:r>
              <a:rPr lang="en-US" i="1" dirty="0">
                <a:solidFill>
                  <a:srgbClr val="000066"/>
                </a:solidFill>
                <a:latin typeface="Times New Roman" pitchFamily="18" charset="0"/>
              </a:rPr>
              <a:t> </a:t>
            </a:r>
            <a:r>
              <a:rPr lang="en-US" i="1" dirty="0" err="1">
                <a:solidFill>
                  <a:srgbClr val="000066"/>
                </a:solidFill>
                <a:latin typeface="Times New Roman" pitchFamily="18" charset="0"/>
              </a:rPr>
              <a:t>kìm</a:t>
            </a:r>
            <a:r>
              <a:rPr lang="en-US" i="1" dirty="0">
                <a:solidFill>
                  <a:srgbClr val="000066"/>
                </a:solidFill>
                <a:latin typeface="Times New Roman" pitchFamily="18" charset="0"/>
              </a:rPr>
              <a:t> </a:t>
            </a:r>
            <a:r>
              <a:rPr lang="en-US" i="1" dirty="0" err="1">
                <a:solidFill>
                  <a:srgbClr val="000066"/>
                </a:solidFill>
                <a:latin typeface="Times New Roman" pitchFamily="18" charset="0"/>
              </a:rPr>
              <a:t>hãm</a:t>
            </a:r>
            <a:r>
              <a:rPr lang="en-US" i="1" dirty="0">
                <a:solidFill>
                  <a:srgbClr val="000066"/>
                </a:solidFill>
                <a:latin typeface="Times New Roman" pitchFamily="18" charset="0"/>
              </a:rPr>
              <a:t>, </a:t>
            </a:r>
            <a:r>
              <a:rPr lang="en-US" i="1" dirty="0" err="1">
                <a:solidFill>
                  <a:srgbClr val="000066"/>
                </a:solidFill>
                <a:latin typeface="Times New Roman" pitchFamily="18" charset="0"/>
              </a:rPr>
              <a:t>triệt</a:t>
            </a:r>
            <a:r>
              <a:rPr lang="en-US" i="1" dirty="0">
                <a:solidFill>
                  <a:srgbClr val="000066"/>
                </a:solidFill>
                <a:latin typeface="Times New Roman" pitchFamily="18" charset="0"/>
              </a:rPr>
              <a:t> </a:t>
            </a:r>
            <a:r>
              <a:rPr lang="en-US" i="1" dirty="0" err="1">
                <a:solidFill>
                  <a:srgbClr val="000066"/>
                </a:solidFill>
                <a:latin typeface="Times New Roman" pitchFamily="18" charset="0"/>
              </a:rPr>
              <a:t>tiêu</a:t>
            </a:r>
            <a:r>
              <a:rPr lang="en-US" i="1" dirty="0">
                <a:solidFill>
                  <a:srgbClr val="000066"/>
                </a:solidFill>
                <a:latin typeface="Times New Roman" pitchFamily="18" charset="0"/>
              </a:rPr>
              <a:t> </a:t>
            </a:r>
            <a:r>
              <a:rPr lang="en-US" i="1" dirty="0" err="1">
                <a:solidFill>
                  <a:srgbClr val="000066"/>
                </a:solidFill>
                <a:latin typeface="Times New Roman" pitchFamily="18" charset="0"/>
              </a:rPr>
              <a:t>nguồn</a:t>
            </a:r>
            <a:r>
              <a:rPr lang="en-US" i="1" dirty="0">
                <a:solidFill>
                  <a:srgbClr val="000066"/>
                </a:solidFill>
                <a:latin typeface="Times New Roman" pitchFamily="18" charset="0"/>
              </a:rPr>
              <a:t> </a:t>
            </a:r>
            <a:r>
              <a:rPr lang="en-US" i="1" dirty="0" err="1">
                <a:solidFill>
                  <a:srgbClr val="000066"/>
                </a:solidFill>
                <a:latin typeface="Times New Roman" pitchFamily="18" charset="0"/>
              </a:rPr>
              <a:t>năng</a:t>
            </a:r>
            <a:r>
              <a:rPr lang="en-US" i="1" dirty="0">
                <a:solidFill>
                  <a:srgbClr val="000066"/>
                </a:solidFill>
                <a:latin typeface="Times New Roman" pitchFamily="18" charset="0"/>
              </a:rPr>
              <a:t> </a:t>
            </a:r>
            <a:r>
              <a:rPr lang="en-US" i="1" dirty="0" err="1">
                <a:solidFill>
                  <a:srgbClr val="000066"/>
                </a:solidFill>
                <a:latin typeface="Times New Roman" pitchFamily="18" charset="0"/>
              </a:rPr>
              <a:t>lượng</a:t>
            </a:r>
            <a:r>
              <a:rPr lang="en-US" i="1" dirty="0">
                <a:solidFill>
                  <a:srgbClr val="000066"/>
                </a:solidFill>
                <a:latin typeface="Times New Roman" pitchFamily="18" charset="0"/>
              </a:rPr>
              <a:t> </a:t>
            </a:r>
            <a:r>
              <a:rPr lang="en-US" i="1" dirty="0" err="1">
                <a:solidFill>
                  <a:srgbClr val="000066"/>
                </a:solidFill>
                <a:latin typeface="Times New Roman" pitchFamily="18" charset="0"/>
              </a:rPr>
              <a:t>vốn</a:t>
            </a:r>
            <a:r>
              <a:rPr lang="en-US" i="1" dirty="0">
                <a:solidFill>
                  <a:srgbClr val="000066"/>
                </a:solidFill>
                <a:latin typeface="Times New Roman" pitchFamily="18" charset="0"/>
              </a:rPr>
              <a:t> </a:t>
            </a:r>
            <a:r>
              <a:rPr lang="en-US" i="1" dirty="0" err="1">
                <a:solidFill>
                  <a:srgbClr val="000066"/>
                </a:solidFill>
                <a:latin typeface="Times New Roman" pitchFamily="18" charset="0"/>
              </a:rPr>
              <a:t>có</a:t>
            </a:r>
            <a:r>
              <a:rPr lang="en-US" i="1" dirty="0">
                <a:solidFill>
                  <a:srgbClr val="000066"/>
                </a:solidFill>
                <a:latin typeface="Times New Roman" pitchFamily="18" charset="0"/>
              </a:rPr>
              <a:t> </a:t>
            </a:r>
            <a:r>
              <a:rPr lang="en-US" i="1" dirty="0" err="1">
                <a:solidFill>
                  <a:srgbClr val="000066"/>
                </a:solidFill>
                <a:latin typeface="Times New Roman" pitchFamily="18" charset="0"/>
              </a:rPr>
              <a:t>của</a:t>
            </a:r>
            <a:r>
              <a:rPr lang="en-US" i="1" dirty="0">
                <a:solidFill>
                  <a:srgbClr val="000066"/>
                </a:solidFill>
                <a:latin typeface="Times New Roman" pitchFamily="18" charset="0"/>
              </a:rPr>
              <a:t> </a:t>
            </a:r>
            <a:r>
              <a:rPr lang="en-US" i="1" dirty="0" err="1">
                <a:solidFill>
                  <a:srgbClr val="000066"/>
                </a:solidFill>
                <a:latin typeface="Times New Roman" pitchFamily="18" charset="0"/>
              </a:rPr>
              <a:t>chủ</a:t>
            </a:r>
            <a:r>
              <a:rPr lang="en-US" i="1" dirty="0">
                <a:solidFill>
                  <a:srgbClr val="000066"/>
                </a:solidFill>
                <a:latin typeface="Times New Roman" pitchFamily="18" charset="0"/>
              </a:rPr>
              <a:t> </a:t>
            </a:r>
            <a:r>
              <a:rPr lang="en-US" i="1" dirty="0" err="1">
                <a:solidFill>
                  <a:srgbClr val="000066"/>
                </a:solidFill>
                <a:latin typeface="Times New Roman" pitchFamily="18" charset="0"/>
              </a:rPr>
              <a:t>nghĩa</a:t>
            </a:r>
            <a:r>
              <a:rPr lang="en-US" i="1" dirty="0">
                <a:solidFill>
                  <a:srgbClr val="000066"/>
                </a:solidFill>
                <a:latin typeface="Times New Roman" pitchFamily="18" charset="0"/>
              </a:rPr>
              <a:t> </a:t>
            </a:r>
            <a:r>
              <a:rPr lang="en-US" i="1" dirty="0" err="1">
                <a:solidFill>
                  <a:srgbClr val="000066"/>
                </a:solidFill>
                <a:latin typeface="Times New Roman" pitchFamily="18" charset="0"/>
              </a:rPr>
              <a:t>xã</a:t>
            </a:r>
            <a:r>
              <a:rPr lang="en-US" i="1" dirty="0">
                <a:solidFill>
                  <a:srgbClr val="000066"/>
                </a:solidFill>
                <a:latin typeface="Times New Roman" pitchFamily="18" charset="0"/>
              </a:rPr>
              <a:t> </a:t>
            </a:r>
            <a:r>
              <a:rPr lang="en-US" i="1" dirty="0" err="1">
                <a:solidFill>
                  <a:srgbClr val="000066"/>
                </a:solidFill>
                <a:latin typeface="Times New Roman" pitchFamily="18" charset="0"/>
              </a:rPr>
              <a:t>hội</a:t>
            </a:r>
            <a:r>
              <a:rPr lang="en-US" i="1" dirty="0">
                <a:solidFill>
                  <a:srgbClr val="000066"/>
                </a:solidFill>
                <a:latin typeface="Times New Roman" pitchFamily="18" charset="0"/>
              </a:rPr>
              <a:t>, </a:t>
            </a:r>
            <a:r>
              <a:rPr lang="en-US" i="1" dirty="0" err="1">
                <a:solidFill>
                  <a:srgbClr val="000066"/>
                </a:solidFill>
                <a:latin typeface="Times New Roman" pitchFamily="18" charset="0"/>
              </a:rPr>
              <a:t>làm</a:t>
            </a:r>
            <a:r>
              <a:rPr lang="en-US" i="1" dirty="0">
                <a:solidFill>
                  <a:srgbClr val="000066"/>
                </a:solidFill>
                <a:latin typeface="Times New Roman" pitchFamily="18" charset="0"/>
              </a:rPr>
              <a:t> </a:t>
            </a:r>
            <a:r>
              <a:rPr lang="en-US" i="1" dirty="0" err="1">
                <a:solidFill>
                  <a:srgbClr val="000066"/>
                </a:solidFill>
                <a:latin typeface="Times New Roman" pitchFamily="18" charset="0"/>
              </a:rPr>
              <a:t>cho</a:t>
            </a:r>
            <a:r>
              <a:rPr lang="en-US" i="1" dirty="0">
                <a:solidFill>
                  <a:srgbClr val="000066"/>
                </a:solidFill>
                <a:latin typeface="Times New Roman" pitchFamily="18" charset="0"/>
              </a:rPr>
              <a:t> </a:t>
            </a:r>
            <a:r>
              <a:rPr lang="en-US" i="1" dirty="0" err="1">
                <a:solidFill>
                  <a:srgbClr val="000066"/>
                </a:solidFill>
                <a:latin typeface="Times New Roman" pitchFamily="18" charset="0"/>
              </a:rPr>
              <a:t>chủ</a:t>
            </a:r>
            <a:r>
              <a:rPr lang="en-US" i="1" dirty="0">
                <a:solidFill>
                  <a:srgbClr val="000066"/>
                </a:solidFill>
                <a:latin typeface="Times New Roman" pitchFamily="18" charset="0"/>
              </a:rPr>
              <a:t> </a:t>
            </a:r>
            <a:r>
              <a:rPr lang="en-US" i="1" dirty="0" err="1">
                <a:solidFill>
                  <a:srgbClr val="000066"/>
                </a:solidFill>
                <a:latin typeface="Times New Roman" pitchFamily="18" charset="0"/>
              </a:rPr>
              <a:t>nghĩa</a:t>
            </a:r>
            <a:r>
              <a:rPr lang="en-US" i="1" dirty="0">
                <a:solidFill>
                  <a:srgbClr val="000066"/>
                </a:solidFill>
                <a:latin typeface="Times New Roman" pitchFamily="18" charset="0"/>
              </a:rPr>
              <a:t> </a:t>
            </a:r>
            <a:r>
              <a:rPr lang="en-US" i="1" dirty="0" err="1">
                <a:solidFill>
                  <a:srgbClr val="000066"/>
                </a:solidFill>
                <a:latin typeface="Times New Roman" pitchFamily="18" charset="0"/>
              </a:rPr>
              <a:t>xã</a:t>
            </a:r>
            <a:r>
              <a:rPr lang="en-US" i="1" dirty="0">
                <a:solidFill>
                  <a:srgbClr val="000066"/>
                </a:solidFill>
                <a:latin typeface="Times New Roman" pitchFamily="18" charset="0"/>
              </a:rPr>
              <a:t> </a:t>
            </a:r>
            <a:r>
              <a:rPr lang="en-US" i="1" dirty="0" err="1">
                <a:solidFill>
                  <a:srgbClr val="000066"/>
                </a:solidFill>
                <a:latin typeface="Times New Roman" pitchFamily="18" charset="0"/>
              </a:rPr>
              <a:t>hội</a:t>
            </a:r>
            <a:r>
              <a:rPr lang="en-US" i="1" dirty="0">
                <a:solidFill>
                  <a:srgbClr val="000066"/>
                </a:solidFill>
                <a:latin typeface="Times New Roman" pitchFamily="18" charset="0"/>
              </a:rPr>
              <a:t> </a:t>
            </a:r>
            <a:r>
              <a:rPr lang="en-US" i="1" dirty="0" err="1">
                <a:solidFill>
                  <a:srgbClr val="000066"/>
                </a:solidFill>
                <a:latin typeface="Times New Roman" pitchFamily="18" charset="0"/>
              </a:rPr>
              <a:t>trì</a:t>
            </a:r>
            <a:r>
              <a:rPr lang="en-US" i="1" dirty="0">
                <a:solidFill>
                  <a:srgbClr val="000066"/>
                </a:solidFill>
                <a:latin typeface="Times New Roman" pitchFamily="18" charset="0"/>
              </a:rPr>
              <a:t> </a:t>
            </a:r>
            <a:r>
              <a:rPr lang="en-US" i="1" dirty="0" err="1">
                <a:solidFill>
                  <a:srgbClr val="000066"/>
                </a:solidFill>
                <a:latin typeface="Times New Roman" pitchFamily="18" charset="0"/>
              </a:rPr>
              <a:t>trệ</a:t>
            </a:r>
            <a:r>
              <a:rPr lang="en-US" i="1" dirty="0">
                <a:solidFill>
                  <a:srgbClr val="000066"/>
                </a:solidFill>
                <a:latin typeface="Times New Roman" pitchFamily="18" charset="0"/>
              </a:rPr>
              <a:t>, </a:t>
            </a:r>
            <a:r>
              <a:rPr lang="en-US" i="1" dirty="0" err="1">
                <a:solidFill>
                  <a:srgbClr val="000066"/>
                </a:solidFill>
                <a:latin typeface="Times New Roman" pitchFamily="18" charset="0"/>
              </a:rPr>
              <a:t>xơ</a:t>
            </a:r>
            <a:r>
              <a:rPr lang="en-US" i="1" dirty="0">
                <a:solidFill>
                  <a:srgbClr val="000066"/>
                </a:solidFill>
                <a:latin typeface="Times New Roman" pitchFamily="18" charset="0"/>
              </a:rPr>
              <a:t> </a:t>
            </a:r>
            <a:r>
              <a:rPr lang="en-US" i="1" dirty="0" err="1">
                <a:solidFill>
                  <a:srgbClr val="000066"/>
                </a:solidFill>
                <a:latin typeface="Times New Roman" pitchFamily="18" charset="0"/>
              </a:rPr>
              <a:t>cứng</a:t>
            </a:r>
            <a:r>
              <a:rPr lang="en-US" i="1" dirty="0">
                <a:solidFill>
                  <a:srgbClr val="000066"/>
                </a:solidFill>
                <a:latin typeface="Times New Roman" pitchFamily="18" charset="0"/>
              </a:rPr>
              <a:t>, </a:t>
            </a:r>
            <a:r>
              <a:rPr lang="en-US" i="1" dirty="0" err="1">
                <a:solidFill>
                  <a:srgbClr val="000066"/>
                </a:solidFill>
                <a:latin typeface="Times New Roman" pitchFamily="18" charset="0"/>
              </a:rPr>
              <a:t>không</a:t>
            </a:r>
            <a:r>
              <a:rPr lang="en-US" i="1" dirty="0">
                <a:solidFill>
                  <a:srgbClr val="000066"/>
                </a:solidFill>
                <a:latin typeface="Times New Roman" pitchFamily="18" charset="0"/>
              </a:rPr>
              <a:t> </a:t>
            </a:r>
            <a:r>
              <a:rPr lang="en-US" i="1" dirty="0" err="1">
                <a:solidFill>
                  <a:srgbClr val="000066"/>
                </a:solidFill>
                <a:latin typeface="Times New Roman" pitchFamily="18" charset="0"/>
              </a:rPr>
              <a:t>có</a:t>
            </a:r>
            <a:r>
              <a:rPr lang="en-US" i="1" dirty="0">
                <a:solidFill>
                  <a:srgbClr val="000066"/>
                </a:solidFill>
                <a:latin typeface="Times New Roman" pitchFamily="18" charset="0"/>
              </a:rPr>
              <a:t> </a:t>
            </a:r>
            <a:r>
              <a:rPr lang="en-US" i="1" dirty="0" err="1">
                <a:solidFill>
                  <a:srgbClr val="000066"/>
                </a:solidFill>
                <a:latin typeface="Times New Roman" pitchFamily="18" charset="0"/>
              </a:rPr>
              <a:t>sức</a:t>
            </a:r>
            <a:r>
              <a:rPr lang="en-US" i="1" dirty="0">
                <a:solidFill>
                  <a:srgbClr val="000066"/>
                </a:solidFill>
                <a:latin typeface="Times New Roman" pitchFamily="18" charset="0"/>
              </a:rPr>
              <a:t> </a:t>
            </a:r>
            <a:r>
              <a:rPr lang="en-US" i="1" dirty="0" err="1">
                <a:solidFill>
                  <a:srgbClr val="000066"/>
                </a:solidFill>
                <a:latin typeface="Times New Roman" pitchFamily="18" charset="0"/>
              </a:rPr>
              <a:t>hấp</a:t>
            </a:r>
            <a:r>
              <a:rPr lang="en-US" i="1" dirty="0">
                <a:solidFill>
                  <a:srgbClr val="000066"/>
                </a:solidFill>
                <a:latin typeface="Times New Roman" pitchFamily="18" charset="0"/>
              </a:rPr>
              <a:t> </a:t>
            </a:r>
            <a:r>
              <a:rPr lang="en-US" i="1" dirty="0" err="1">
                <a:solidFill>
                  <a:srgbClr val="000066"/>
                </a:solidFill>
                <a:latin typeface="Times New Roman" pitchFamily="18" charset="0"/>
              </a:rPr>
              <a:t>dẫn</a:t>
            </a:r>
            <a:r>
              <a:rPr lang="en-US" i="1" dirty="0">
                <a:solidFill>
                  <a:srgbClr val="000066"/>
                </a:solidFill>
                <a:latin typeface="Times New Roman" pitchFamily="18" charset="0"/>
              </a:rPr>
              <a:t>. </a:t>
            </a:r>
          </a:p>
        </p:txBody>
      </p:sp>
      <p:sp>
        <p:nvSpPr>
          <p:cNvPr id="105478" name="Text Box 9"/>
          <p:cNvSpPr txBox="1">
            <a:spLocks noChangeArrowheads="1"/>
          </p:cNvSpPr>
          <p:nvPr/>
        </p:nvSpPr>
        <p:spPr bwMode="auto">
          <a:xfrm>
            <a:off x="5892800" y="3657601"/>
            <a:ext cx="6197600" cy="1061829"/>
          </a:xfrm>
          <a:prstGeom prst="rect">
            <a:avLst/>
          </a:prstGeom>
          <a:noFill/>
          <a:ln w="9525">
            <a:noFill/>
            <a:miter lim="800000"/>
            <a:headEnd/>
            <a:tailEnd/>
          </a:ln>
        </p:spPr>
        <p:txBody>
          <a:bodyPr>
            <a:spAutoFit/>
          </a:bodyPr>
          <a:lstStyle/>
          <a:p>
            <a:pPr algn="just">
              <a:spcBef>
                <a:spcPct val="50000"/>
              </a:spcBef>
            </a:pPr>
            <a:r>
              <a:rPr lang="en-US" i="1">
                <a:solidFill>
                  <a:srgbClr val="006600"/>
                </a:solidFill>
                <a:latin typeface="Times New Roman" pitchFamily="18" charset="0"/>
              </a:rPr>
              <a:t>“Chủ nghĩa cá nhân, lợi mình hại người, tự do, vô tổ chức, vô kỷ luật và những tính xấu khác là kẻ địch nguy hiểm của CNXH”.</a:t>
            </a:r>
          </a:p>
          <a:p>
            <a:pPr algn="r">
              <a:spcBef>
                <a:spcPct val="50000"/>
              </a:spcBef>
            </a:pPr>
            <a:r>
              <a:rPr lang="en-US" i="1">
                <a:solidFill>
                  <a:srgbClr val="006600"/>
                </a:solidFill>
                <a:latin typeface="Times New Roman" pitchFamily="18" charset="0"/>
              </a:rPr>
              <a:t>Hồ Chí Minh</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304800" y="1303282"/>
            <a:ext cx="11424745" cy="3308598"/>
          </a:xfrm>
          <a:prstGeom prst="rect">
            <a:avLst/>
          </a:prstGeom>
          <a:noFill/>
          <a:ln w="9525">
            <a:noFill/>
            <a:miter lim="800000"/>
            <a:headEnd/>
            <a:tailEnd/>
          </a:ln>
        </p:spPr>
        <p:txBody>
          <a:bodyPr wrap="square">
            <a:spAutoFit/>
          </a:bodyPr>
          <a:lstStyle/>
          <a:p>
            <a:pPr algn="just">
              <a:spcBef>
                <a:spcPct val="50000"/>
              </a:spcBef>
            </a:pPr>
            <a:r>
              <a:rPr lang="en-US" sz="2200" i="1" dirty="0">
                <a:latin typeface="Times New Roman" pitchFamily="18" charset="0"/>
              </a:rPr>
              <a:t>“</a:t>
            </a:r>
            <a:r>
              <a:rPr lang="en-US" sz="2200" i="1" dirty="0" err="1">
                <a:latin typeface="Times New Roman" pitchFamily="18" charset="0"/>
              </a:rPr>
              <a:t>Cuộc</a:t>
            </a:r>
            <a:r>
              <a:rPr lang="en-US" sz="2200" i="1" dirty="0">
                <a:latin typeface="Times New Roman" pitchFamily="18" charset="0"/>
              </a:rPr>
              <a:t> CM XHCN </a:t>
            </a:r>
            <a:r>
              <a:rPr lang="en-US" sz="2200" i="1" dirty="0" err="1">
                <a:latin typeface="Times New Roman" pitchFamily="18" charset="0"/>
              </a:rPr>
              <a:t>là</a:t>
            </a:r>
            <a:r>
              <a:rPr lang="en-US" sz="2200" i="1" dirty="0">
                <a:latin typeface="Times New Roman" pitchFamily="18" charset="0"/>
              </a:rPr>
              <a:t> </a:t>
            </a:r>
            <a:r>
              <a:rPr lang="en-US" sz="2200" i="1" dirty="0" err="1">
                <a:latin typeface="Times New Roman" pitchFamily="18" charset="0"/>
              </a:rPr>
              <a:t>một</a:t>
            </a:r>
            <a:r>
              <a:rPr lang="en-US" sz="2200" i="1" dirty="0">
                <a:latin typeface="Times New Roman" pitchFamily="18" charset="0"/>
              </a:rPr>
              <a:t> </a:t>
            </a:r>
            <a:r>
              <a:rPr lang="en-US" sz="2200" i="1" dirty="0" err="1">
                <a:latin typeface="Times New Roman" pitchFamily="18" charset="0"/>
              </a:rPr>
              <a:t>cuộc</a:t>
            </a:r>
            <a:r>
              <a:rPr lang="en-US" sz="2200" i="1" dirty="0">
                <a:latin typeface="Times New Roman" pitchFamily="18" charset="0"/>
              </a:rPr>
              <a:t> </a:t>
            </a:r>
            <a:r>
              <a:rPr lang="en-US" sz="2200" i="1" dirty="0" err="1">
                <a:latin typeface="Times New Roman" pitchFamily="18" charset="0"/>
              </a:rPr>
              <a:t>biến</a:t>
            </a:r>
            <a:r>
              <a:rPr lang="en-US" sz="2200" i="1" dirty="0">
                <a:latin typeface="Times New Roman" pitchFamily="18" charset="0"/>
              </a:rPr>
              <a:t> </a:t>
            </a:r>
            <a:r>
              <a:rPr lang="en-US" sz="2200" i="1" dirty="0" err="1">
                <a:latin typeface="Times New Roman" pitchFamily="18" charset="0"/>
              </a:rPr>
              <a:t>đổi</a:t>
            </a:r>
            <a:r>
              <a:rPr lang="en-US" sz="2200" i="1" dirty="0">
                <a:latin typeface="Times New Roman" pitchFamily="18" charset="0"/>
              </a:rPr>
              <a:t> </a:t>
            </a:r>
            <a:r>
              <a:rPr lang="en-US" sz="2200" b="1" i="1" u="sng" dirty="0" err="1">
                <a:solidFill>
                  <a:srgbClr val="3366FF"/>
                </a:solidFill>
                <a:latin typeface="Times New Roman" pitchFamily="18" charset="0"/>
              </a:rPr>
              <a:t>khó</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khăn</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nhất</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và</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sâu</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sắc</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nhất</a:t>
            </a:r>
            <a:r>
              <a:rPr lang="en-US" sz="2200" i="1" dirty="0">
                <a:latin typeface="Times New Roman" pitchFamily="18" charset="0"/>
              </a:rPr>
              <a:t>. </a:t>
            </a:r>
            <a:r>
              <a:rPr lang="en-US" sz="2200" i="1" dirty="0" err="1">
                <a:latin typeface="Times New Roman" pitchFamily="18" charset="0"/>
              </a:rPr>
              <a:t>Chúng</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phải</a:t>
            </a:r>
            <a:r>
              <a:rPr lang="en-US" sz="2200" i="1" dirty="0">
                <a:latin typeface="Times New Roman" pitchFamily="18" charset="0"/>
              </a:rPr>
              <a:t> </a:t>
            </a:r>
            <a:r>
              <a:rPr lang="en-US" sz="2200" i="1" dirty="0" err="1">
                <a:latin typeface="Times New Roman" pitchFamily="18" charset="0"/>
              </a:rPr>
              <a:t>xây</a:t>
            </a:r>
            <a:r>
              <a:rPr lang="en-US" sz="2200" i="1" dirty="0">
                <a:latin typeface="Times New Roman" pitchFamily="18" charset="0"/>
              </a:rPr>
              <a:t> </a:t>
            </a:r>
            <a:r>
              <a:rPr lang="en-US" sz="2200" i="1" dirty="0" err="1">
                <a:latin typeface="Times New Roman" pitchFamily="18" charset="0"/>
              </a:rPr>
              <a:t>dựng</a:t>
            </a:r>
            <a:r>
              <a:rPr lang="en-US" sz="2200" i="1" dirty="0">
                <a:latin typeface="Times New Roman" pitchFamily="18" charset="0"/>
              </a:rPr>
              <a:t> </a:t>
            </a:r>
            <a:r>
              <a:rPr lang="en-US" sz="2200" i="1" dirty="0" err="1">
                <a:latin typeface="Times New Roman" pitchFamily="18" charset="0"/>
              </a:rPr>
              <a:t>một</a:t>
            </a:r>
            <a:r>
              <a:rPr lang="en-US" sz="2200" i="1" dirty="0">
                <a:latin typeface="Times New Roman" pitchFamily="18" charset="0"/>
              </a:rPr>
              <a:t> </a:t>
            </a:r>
            <a:r>
              <a:rPr lang="en-US" sz="2200" i="1" dirty="0" err="1">
                <a:latin typeface="Times New Roman" pitchFamily="18" charset="0"/>
              </a:rPr>
              <a:t>xã</a:t>
            </a:r>
            <a:r>
              <a:rPr lang="en-US" sz="2200" i="1" dirty="0">
                <a:latin typeface="Times New Roman" pitchFamily="18" charset="0"/>
              </a:rPr>
              <a:t> </a:t>
            </a:r>
            <a:r>
              <a:rPr lang="en-US" sz="2200" i="1" dirty="0" err="1">
                <a:latin typeface="Times New Roman" pitchFamily="18" charset="0"/>
              </a:rPr>
              <a:t>hội</a:t>
            </a:r>
            <a:r>
              <a:rPr lang="en-US" sz="2200" i="1" dirty="0">
                <a:latin typeface="Times New Roman" pitchFamily="18" charset="0"/>
              </a:rPr>
              <a:t> </a:t>
            </a:r>
            <a:r>
              <a:rPr lang="en-US" sz="2200" i="1" dirty="0" err="1">
                <a:latin typeface="Times New Roman" pitchFamily="18" charset="0"/>
              </a:rPr>
              <a:t>mới</a:t>
            </a:r>
            <a:r>
              <a:rPr lang="en-US" sz="2200" i="1" dirty="0">
                <a:latin typeface="Times New Roman" pitchFamily="18" charset="0"/>
              </a:rPr>
              <a:t> </a:t>
            </a:r>
            <a:r>
              <a:rPr lang="en-US" sz="2200" i="1" dirty="0" err="1">
                <a:latin typeface="Times New Roman" pitchFamily="18" charset="0"/>
              </a:rPr>
              <a:t>xưa</a:t>
            </a:r>
            <a:r>
              <a:rPr lang="en-US" sz="2200" i="1" dirty="0">
                <a:latin typeface="Times New Roman" pitchFamily="18" charset="0"/>
              </a:rPr>
              <a:t> nay </a:t>
            </a:r>
            <a:r>
              <a:rPr lang="en-US" sz="2200" i="1" dirty="0" err="1">
                <a:latin typeface="Times New Roman" pitchFamily="18" charset="0"/>
              </a:rPr>
              <a:t>chưa</a:t>
            </a:r>
            <a:r>
              <a:rPr lang="en-US" sz="2200" i="1" dirty="0">
                <a:latin typeface="Times New Roman" pitchFamily="18" charset="0"/>
              </a:rPr>
              <a:t> </a:t>
            </a:r>
            <a:r>
              <a:rPr lang="en-US" sz="2200" i="1" dirty="0" err="1">
                <a:latin typeface="Times New Roman" pitchFamily="18" charset="0"/>
              </a:rPr>
              <a:t>từng</a:t>
            </a:r>
            <a:r>
              <a:rPr lang="en-US" sz="2200" i="1" dirty="0">
                <a:latin typeface="Times New Roman" pitchFamily="18" charset="0"/>
              </a:rPr>
              <a:t> </a:t>
            </a:r>
            <a:r>
              <a:rPr lang="en-US" sz="2200" i="1" dirty="0" err="1">
                <a:latin typeface="Times New Roman" pitchFamily="18" charset="0"/>
              </a:rPr>
              <a:t>có</a:t>
            </a:r>
            <a:r>
              <a:rPr lang="en-US" sz="2200" i="1" dirty="0">
                <a:latin typeface="Times New Roman" pitchFamily="18" charset="0"/>
              </a:rPr>
              <a:t> </a:t>
            </a:r>
            <a:r>
              <a:rPr lang="en-US" sz="2200" i="1" dirty="0" err="1">
                <a:latin typeface="Times New Roman" pitchFamily="18" charset="0"/>
              </a:rPr>
              <a:t>trong</a:t>
            </a:r>
            <a:r>
              <a:rPr lang="en-US" sz="2200" i="1" dirty="0">
                <a:latin typeface="Times New Roman" pitchFamily="18" charset="0"/>
              </a:rPr>
              <a:t> </a:t>
            </a:r>
            <a:r>
              <a:rPr lang="en-US" sz="2200" i="1" dirty="0" err="1">
                <a:latin typeface="Times New Roman" pitchFamily="18" charset="0"/>
              </a:rPr>
              <a:t>dân</a:t>
            </a:r>
            <a:r>
              <a:rPr lang="en-US" sz="2200" i="1" dirty="0">
                <a:latin typeface="Times New Roman" pitchFamily="18" charset="0"/>
              </a:rPr>
              <a:t> </a:t>
            </a:r>
            <a:r>
              <a:rPr lang="en-US" sz="2200" i="1" dirty="0" err="1">
                <a:latin typeface="Times New Roman" pitchFamily="18" charset="0"/>
              </a:rPr>
              <a:t>tộc</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Chúng</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phải</a:t>
            </a:r>
            <a:r>
              <a:rPr lang="en-US" sz="2200" i="1" dirty="0">
                <a:latin typeface="Times New Roman" pitchFamily="18" charset="0"/>
              </a:rPr>
              <a:t> </a:t>
            </a:r>
            <a:r>
              <a:rPr lang="en-US" sz="2200" i="1" dirty="0" err="1">
                <a:latin typeface="Times New Roman" pitchFamily="18" charset="0"/>
              </a:rPr>
              <a:t>làm</a:t>
            </a:r>
            <a:r>
              <a:rPr lang="en-US" sz="2200" i="1" dirty="0">
                <a:latin typeface="Times New Roman" pitchFamily="18" charset="0"/>
              </a:rPr>
              <a:t> </a:t>
            </a:r>
            <a:r>
              <a:rPr lang="en-US" sz="2200" b="1" i="1" u="sng" dirty="0" err="1">
                <a:solidFill>
                  <a:srgbClr val="3366FF"/>
                </a:solidFill>
                <a:latin typeface="Times New Roman" pitchFamily="18" charset="0"/>
              </a:rPr>
              <a:t>thay</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đổi</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triệt</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để</a:t>
            </a:r>
            <a:r>
              <a:rPr lang="en-US" sz="2200" i="1" dirty="0">
                <a:latin typeface="Times New Roman" pitchFamily="18" charset="0"/>
              </a:rPr>
              <a:t> </a:t>
            </a:r>
            <a:r>
              <a:rPr lang="en-US" sz="2200" i="1" dirty="0" err="1">
                <a:latin typeface="Times New Roman" pitchFamily="18" charset="0"/>
              </a:rPr>
              <a:t>những</a:t>
            </a:r>
            <a:r>
              <a:rPr lang="en-US" sz="2200" i="1" dirty="0">
                <a:latin typeface="Times New Roman" pitchFamily="18" charset="0"/>
              </a:rPr>
              <a:t> </a:t>
            </a:r>
            <a:r>
              <a:rPr lang="en-US" sz="2200" i="1" dirty="0" err="1">
                <a:latin typeface="Times New Roman" pitchFamily="18" charset="0"/>
              </a:rPr>
              <a:t>nếp</a:t>
            </a:r>
            <a:r>
              <a:rPr lang="en-US" sz="2200" i="1" dirty="0">
                <a:latin typeface="Times New Roman" pitchFamily="18" charset="0"/>
              </a:rPr>
              <a:t> </a:t>
            </a:r>
            <a:r>
              <a:rPr lang="en-US" sz="2200" i="1" dirty="0" err="1">
                <a:latin typeface="Times New Roman" pitchFamily="18" charset="0"/>
              </a:rPr>
              <a:t>sống</a:t>
            </a:r>
            <a:r>
              <a:rPr lang="en-US" sz="2200" i="1" dirty="0">
                <a:latin typeface="Times New Roman" pitchFamily="18" charset="0"/>
              </a:rPr>
              <a:t>, </a:t>
            </a:r>
            <a:r>
              <a:rPr lang="en-US" sz="2200" i="1" dirty="0" err="1">
                <a:latin typeface="Times New Roman" pitchFamily="18" charset="0"/>
              </a:rPr>
              <a:t>thói</a:t>
            </a:r>
            <a:r>
              <a:rPr lang="en-US" sz="2200" i="1" dirty="0">
                <a:latin typeface="Times New Roman" pitchFamily="18" charset="0"/>
              </a:rPr>
              <a:t> </a:t>
            </a:r>
            <a:r>
              <a:rPr lang="en-US" sz="2200" i="1" dirty="0" err="1">
                <a:latin typeface="Times New Roman" pitchFamily="18" charset="0"/>
              </a:rPr>
              <a:t>quen</a:t>
            </a:r>
            <a:r>
              <a:rPr lang="en-US" sz="2200" i="1" dirty="0">
                <a:latin typeface="Times New Roman" pitchFamily="18" charset="0"/>
              </a:rPr>
              <a:t>, ý </a:t>
            </a:r>
            <a:r>
              <a:rPr lang="en-US" sz="2200" i="1" dirty="0" err="1">
                <a:latin typeface="Times New Roman" pitchFamily="18" charset="0"/>
              </a:rPr>
              <a:t>nghĩ</a:t>
            </a:r>
            <a:r>
              <a:rPr lang="en-US" sz="2200" i="1" dirty="0">
                <a:latin typeface="Times New Roman" pitchFamily="18" charset="0"/>
              </a:rPr>
              <a:t> </a:t>
            </a:r>
            <a:r>
              <a:rPr lang="en-US" sz="2200" i="1" dirty="0" err="1">
                <a:latin typeface="Times New Roman" pitchFamily="18" charset="0"/>
              </a:rPr>
              <a:t>và</a:t>
            </a:r>
            <a:r>
              <a:rPr lang="en-US" sz="2200" i="1" dirty="0">
                <a:latin typeface="Times New Roman" pitchFamily="18" charset="0"/>
              </a:rPr>
              <a:t> </a:t>
            </a:r>
            <a:r>
              <a:rPr lang="en-US" sz="2200" i="1" dirty="0" err="1">
                <a:latin typeface="Times New Roman" pitchFamily="18" charset="0"/>
              </a:rPr>
              <a:t>thành</a:t>
            </a:r>
            <a:r>
              <a:rPr lang="en-US" sz="2200" i="1" dirty="0">
                <a:latin typeface="Times New Roman" pitchFamily="18" charset="0"/>
              </a:rPr>
              <a:t> </a:t>
            </a:r>
            <a:r>
              <a:rPr lang="en-US" sz="2200" i="1" dirty="0" err="1">
                <a:latin typeface="Times New Roman" pitchFamily="18" charset="0"/>
              </a:rPr>
              <a:t>kiến</a:t>
            </a:r>
            <a:r>
              <a:rPr lang="en-US" sz="2200" i="1" dirty="0">
                <a:latin typeface="Times New Roman" pitchFamily="18" charset="0"/>
              </a:rPr>
              <a:t> </a:t>
            </a:r>
            <a:r>
              <a:rPr lang="en-US" sz="2200" i="1" dirty="0" err="1">
                <a:latin typeface="Times New Roman" pitchFamily="18" charset="0"/>
              </a:rPr>
              <a:t>có</a:t>
            </a:r>
            <a:r>
              <a:rPr lang="en-US" sz="2200" i="1" dirty="0">
                <a:latin typeface="Times New Roman" pitchFamily="18" charset="0"/>
              </a:rPr>
              <a:t> </a:t>
            </a:r>
            <a:r>
              <a:rPr lang="en-US" sz="2200" i="1" dirty="0" err="1">
                <a:latin typeface="Times New Roman" pitchFamily="18" charset="0"/>
              </a:rPr>
              <a:t>gốc</a:t>
            </a:r>
            <a:r>
              <a:rPr lang="en-US" sz="2200" i="1" dirty="0">
                <a:latin typeface="Times New Roman" pitchFamily="18" charset="0"/>
              </a:rPr>
              <a:t> </a:t>
            </a:r>
            <a:r>
              <a:rPr lang="en-US" sz="2200" i="1" dirty="0" err="1">
                <a:latin typeface="Times New Roman" pitchFamily="18" charset="0"/>
              </a:rPr>
              <a:t>rễ</a:t>
            </a:r>
            <a:r>
              <a:rPr lang="en-US" sz="2200" i="1" dirty="0">
                <a:latin typeface="Times New Roman" pitchFamily="18" charset="0"/>
              </a:rPr>
              <a:t> </a:t>
            </a:r>
            <a:r>
              <a:rPr lang="en-US" sz="2200" i="1" dirty="0" err="1">
                <a:latin typeface="Times New Roman" pitchFamily="18" charset="0"/>
              </a:rPr>
              <a:t>sâu</a:t>
            </a:r>
            <a:r>
              <a:rPr lang="en-US" sz="2200" i="1" dirty="0">
                <a:latin typeface="Times New Roman" pitchFamily="18" charset="0"/>
              </a:rPr>
              <a:t> </a:t>
            </a:r>
            <a:r>
              <a:rPr lang="en-US" sz="2200" i="1" dirty="0" err="1">
                <a:latin typeface="Times New Roman" pitchFamily="18" charset="0"/>
              </a:rPr>
              <a:t>xa</a:t>
            </a:r>
            <a:r>
              <a:rPr lang="en-US" sz="2200" i="1" dirty="0">
                <a:latin typeface="Times New Roman" pitchFamily="18" charset="0"/>
              </a:rPr>
              <a:t> </a:t>
            </a:r>
            <a:r>
              <a:rPr lang="en-US" sz="2200" i="1" dirty="0" err="1">
                <a:latin typeface="Times New Roman" pitchFamily="18" charset="0"/>
              </a:rPr>
              <a:t>hàng</a:t>
            </a:r>
            <a:r>
              <a:rPr lang="en-US" sz="2200" i="1" dirty="0">
                <a:latin typeface="Times New Roman" pitchFamily="18" charset="0"/>
              </a:rPr>
              <a:t> </a:t>
            </a:r>
            <a:r>
              <a:rPr lang="en-US" sz="2200" i="1" dirty="0" err="1">
                <a:latin typeface="Times New Roman" pitchFamily="18" charset="0"/>
              </a:rPr>
              <a:t>ngàn</a:t>
            </a:r>
            <a:r>
              <a:rPr lang="en-US" sz="2200" i="1" dirty="0">
                <a:latin typeface="Times New Roman" pitchFamily="18" charset="0"/>
              </a:rPr>
              <a:t> </a:t>
            </a:r>
            <a:r>
              <a:rPr lang="en-US" sz="2200" i="1" dirty="0" err="1">
                <a:latin typeface="Times New Roman" pitchFamily="18" charset="0"/>
              </a:rPr>
              <a:t>năm</a:t>
            </a:r>
            <a:r>
              <a:rPr lang="en-US" sz="2200" i="1" dirty="0">
                <a:latin typeface="Times New Roman" pitchFamily="18" charset="0"/>
              </a:rPr>
              <a:t>. </a:t>
            </a:r>
            <a:r>
              <a:rPr lang="en-US" sz="2200" i="1" dirty="0" err="1">
                <a:latin typeface="Times New Roman" pitchFamily="18" charset="0"/>
              </a:rPr>
              <a:t>Chúng</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phải</a:t>
            </a:r>
            <a:r>
              <a:rPr lang="en-US" sz="2200" i="1" dirty="0">
                <a:latin typeface="Times New Roman" pitchFamily="18" charset="0"/>
              </a:rPr>
              <a:t> </a:t>
            </a:r>
            <a:r>
              <a:rPr lang="en-US" sz="2200" b="1" i="1" u="sng" dirty="0" err="1">
                <a:solidFill>
                  <a:srgbClr val="3366FF"/>
                </a:solidFill>
                <a:latin typeface="Times New Roman" pitchFamily="18" charset="0"/>
              </a:rPr>
              <a:t>thay</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đổi</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quan</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hệ</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sản</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xuất</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cũ</a:t>
            </a:r>
            <a:r>
              <a:rPr lang="en-US" sz="2200" i="1" dirty="0">
                <a:latin typeface="Times New Roman" pitchFamily="18" charset="0"/>
              </a:rPr>
              <a:t>, </a:t>
            </a:r>
            <a:r>
              <a:rPr lang="en-US" sz="2200" i="1" dirty="0" err="1">
                <a:latin typeface="Times New Roman" pitchFamily="18" charset="0"/>
              </a:rPr>
              <a:t>xóa</a:t>
            </a:r>
            <a:r>
              <a:rPr lang="en-US" sz="2200" i="1" dirty="0">
                <a:latin typeface="Times New Roman" pitchFamily="18" charset="0"/>
              </a:rPr>
              <a:t> </a:t>
            </a:r>
            <a:r>
              <a:rPr lang="en-US" sz="2200" i="1" dirty="0" err="1">
                <a:latin typeface="Times New Roman" pitchFamily="18" charset="0"/>
              </a:rPr>
              <a:t>bỏ</a:t>
            </a:r>
            <a:r>
              <a:rPr lang="en-US" sz="2200" i="1" dirty="0">
                <a:latin typeface="Times New Roman" pitchFamily="18" charset="0"/>
              </a:rPr>
              <a:t> </a:t>
            </a:r>
            <a:r>
              <a:rPr lang="en-US" sz="2200" i="1" dirty="0" err="1">
                <a:latin typeface="Times New Roman" pitchFamily="18" charset="0"/>
              </a:rPr>
              <a:t>giai</a:t>
            </a:r>
            <a:r>
              <a:rPr lang="en-US" sz="2200" i="1" dirty="0">
                <a:latin typeface="Times New Roman" pitchFamily="18" charset="0"/>
              </a:rPr>
              <a:t> </a:t>
            </a:r>
            <a:r>
              <a:rPr lang="en-US" sz="2200" i="1" dirty="0" err="1">
                <a:latin typeface="Times New Roman" pitchFamily="18" charset="0"/>
              </a:rPr>
              <a:t>cấp</a:t>
            </a:r>
            <a:r>
              <a:rPr lang="en-US" sz="2200" i="1" dirty="0">
                <a:latin typeface="Times New Roman" pitchFamily="18" charset="0"/>
              </a:rPr>
              <a:t> </a:t>
            </a:r>
            <a:r>
              <a:rPr lang="en-US" sz="2200" i="1" dirty="0" err="1">
                <a:latin typeface="Times New Roman" pitchFamily="18" charset="0"/>
              </a:rPr>
              <a:t>bóc</a:t>
            </a:r>
            <a:r>
              <a:rPr lang="en-US" sz="2200" i="1" dirty="0">
                <a:latin typeface="Times New Roman" pitchFamily="18" charset="0"/>
              </a:rPr>
              <a:t> </a:t>
            </a:r>
            <a:r>
              <a:rPr lang="en-US" sz="2200" i="1" dirty="0" err="1">
                <a:latin typeface="Times New Roman" pitchFamily="18" charset="0"/>
              </a:rPr>
              <a:t>lột</a:t>
            </a:r>
            <a:r>
              <a:rPr lang="en-US" sz="2200" i="1" dirty="0">
                <a:latin typeface="Times New Roman" pitchFamily="18" charset="0"/>
              </a:rPr>
              <a:t>, </a:t>
            </a:r>
            <a:r>
              <a:rPr lang="en-US" sz="2200" i="1" dirty="0" err="1">
                <a:latin typeface="Times New Roman" pitchFamily="18" charset="0"/>
              </a:rPr>
              <a:t>xây</a:t>
            </a:r>
            <a:r>
              <a:rPr lang="en-US" sz="2200" i="1" dirty="0">
                <a:latin typeface="Times New Roman" pitchFamily="18" charset="0"/>
              </a:rPr>
              <a:t> </a:t>
            </a:r>
            <a:r>
              <a:rPr lang="en-US" sz="2200" i="1" dirty="0" err="1">
                <a:latin typeface="Times New Roman" pitchFamily="18" charset="0"/>
              </a:rPr>
              <a:t>dựng</a:t>
            </a:r>
            <a:r>
              <a:rPr lang="en-US" sz="2200" i="1" dirty="0">
                <a:latin typeface="Times New Roman" pitchFamily="18" charset="0"/>
              </a:rPr>
              <a:t> </a:t>
            </a:r>
            <a:r>
              <a:rPr lang="en-US" sz="2200" i="1" dirty="0" err="1">
                <a:latin typeface="Times New Roman" pitchFamily="18" charset="0"/>
              </a:rPr>
              <a:t>quan</a:t>
            </a:r>
            <a:r>
              <a:rPr lang="en-US" sz="2200" i="1" dirty="0">
                <a:latin typeface="Times New Roman" pitchFamily="18" charset="0"/>
              </a:rPr>
              <a:t> </a:t>
            </a:r>
            <a:r>
              <a:rPr lang="en-US" sz="2200" i="1" dirty="0" err="1">
                <a:latin typeface="Times New Roman" pitchFamily="18" charset="0"/>
              </a:rPr>
              <a:t>hệ</a:t>
            </a:r>
            <a:r>
              <a:rPr lang="en-US" sz="2200" i="1" dirty="0">
                <a:latin typeface="Times New Roman" pitchFamily="18" charset="0"/>
              </a:rPr>
              <a:t> </a:t>
            </a:r>
            <a:r>
              <a:rPr lang="en-US" sz="2200" i="1" dirty="0" err="1">
                <a:latin typeface="Times New Roman" pitchFamily="18" charset="0"/>
              </a:rPr>
              <a:t>sản</a:t>
            </a:r>
            <a:r>
              <a:rPr lang="en-US" sz="2200" i="1" dirty="0">
                <a:latin typeface="Times New Roman" pitchFamily="18" charset="0"/>
              </a:rPr>
              <a:t> </a:t>
            </a:r>
            <a:r>
              <a:rPr lang="en-US" sz="2200" i="1" dirty="0" err="1">
                <a:latin typeface="Times New Roman" pitchFamily="18" charset="0"/>
              </a:rPr>
              <a:t>xuất</a:t>
            </a:r>
            <a:r>
              <a:rPr lang="en-US" sz="2200" i="1" dirty="0">
                <a:latin typeface="Times New Roman" pitchFamily="18" charset="0"/>
              </a:rPr>
              <a:t> </a:t>
            </a:r>
            <a:r>
              <a:rPr lang="en-US" sz="2200" i="1" dirty="0" err="1">
                <a:latin typeface="Times New Roman" pitchFamily="18" charset="0"/>
              </a:rPr>
              <a:t>mới</a:t>
            </a:r>
            <a:r>
              <a:rPr lang="en-US" sz="2200" i="1" dirty="0">
                <a:latin typeface="Times New Roman" pitchFamily="18" charset="0"/>
              </a:rPr>
              <a:t> </a:t>
            </a:r>
            <a:r>
              <a:rPr lang="en-US" sz="2200" i="1" dirty="0" err="1">
                <a:latin typeface="Times New Roman" pitchFamily="18" charset="0"/>
              </a:rPr>
              <a:t>không</a:t>
            </a:r>
            <a:r>
              <a:rPr lang="en-US" sz="2200" i="1" dirty="0">
                <a:latin typeface="Times New Roman" pitchFamily="18" charset="0"/>
              </a:rPr>
              <a:t> </a:t>
            </a:r>
            <a:r>
              <a:rPr lang="en-US" sz="2200" i="1" dirty="0" err="1">
                <a:latin typeface="Times New Roman" pitchFamily="18" charset="0"/>
              </a:rPr>
              <a:t>có</a:t>
            </a:r>
            <a:r>
              <a:rPr lang="en-US" sz="2200" i="1" dirty="0">
                <a:latin typeface="Times New Roman" pitchFamily="18" charset="0"/>
              </a:rPr>
              <a:t> </a:t>
            </a:r>
            <a:r>
              <a:rPr lang="en-US" sz="2200" i="1" dirty="0" err="1">
                <a:latin typeface="Times New Roman" pitchFamily="18" charset="0"/>
              </a:rPr>
              <a:t>bóc</a:t>
            </a:r>
            <a:r>
              <a:rPr lang="en-US" sz="2200" i="1" dirty="0">
                <a:latin typeface="Times New Roman" pitchFamily="18" charset="0"/>
              </a:rPr>
              <a:t> </a:t>
            </a:r>
            <a:r>
              <a:rPr lang="en-US" sz="2200" i="1" dirty="0" err="1">
                <a:latin typeface="Times New Roman" pitchFamily="18" charset="0"/>
              </a:rPr>
              <a:t>lột</a:t>
            </a:r>
            <a:r>
              <a:rPr lang="en-US" sz="2200" i="1" dirty="0">
                <a:latin typeface="Times New Roman" pitchFamily="18" charset="0"/>
              </a:rPr>
              <a:t> </a:t>
            </a:r>
            <a:r>
              <a:rPr lang="en-US" sz="2200" i="1" dirty="0" err="1">
                <a:latin typeface="Times New Roman" pitchFamily="18" charset="0"/>
              </a:rPr>
              <a:t>áp</a:t>
            </a:r>
            <a:r>
              <a:rPr lang="en-US" sz="2200" i="1" dirty="0">
                <a:latin typeface="Times New Roman" pitchFamily="18" charset="0"/>
              </a:rPr>
              <a:t> </a:t>
            </a:r>
            <a:r>
              <a:rPr lang="en-US" sz="2200" i="1" dirty="0" err="1">
                <a:latin typeface="Times New Roman" pitchFamily="18" charset="0"/>
              </a:rPr>
              <a:t>bức</a:t>
            </a:r>
            <a:r>
              <a:rPr lang="en-US" sz="2200" i="1" dirty="0">
                <a:latin typeface="Times New Roman" pitchFamily="18" charset="0"/>
              </a:rPr>
              <a:t>. </a:t>
            </a:r>
            <a:r>
              <a:rPr lang="en-US" sz="2200" i="1" dirty="0" err="1">
                <a:latin typeface="Times New Roman" pitchFamily="18" charset="0"/>
              </a:rPr>
              <a:t>Muốn</a:t>
            </a:r>
            <a:r>
              <a:rPr lang="en-US" sz="2200" i="1" dirty="0">
                <a:latin typeface="Times New Roman" pitchFamily="18" charset="0"/>
              </a:rPr>
              <a:t> </a:t>
            </a:r>
            <a:r>
              <a:rPr lang="en-US" sz="2200" i="1" dirty="0" err="1">
                <a:latin typeface="Times New Roman" pitchFamily="18" charset="0"/>
              </a:rPr>
              <a:t>thế</a:t>
            </a:r>
            <a:r>
              <a:rPr lang="en-US" sz="2200" i="1" dirty="0">
                <a:latin typeface="Times New Roman" pitchFamily="18" charset="0"/>
              </a:rPr>
              <a:t> </a:t>
            </a:r>
            <a:r>
              <a:rPr lang="en-US" sz="2200" i="1" dirty="0" err="1">
                <a:latin typeface="Times New Roman" pitchFamily="18" charset="0"/>
              </a:rPr>
              <a:t>chúng</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phải</a:t>
            </a:r>
            <a:r>
              <a:rPr lang="en-US" sz="2200" i="1" dirty="0">
                <a:latin typeface="Times New Roman" pitchFamily="18" charset="0"/>
              </a:rPr>
              <a:t> </a:t>
            </a:r>
            <a:r>
              <a:rPr lang="en-US" sz="2200" i="1" dirty="0" err="1">
                <a:latin typeface="Times New Roman" pitchFamily="18" charset="0"/>
              </a:rPr>
              <a:t>dần</a:t>
            </a:r>
            <a:r>
              <a:rPr lang="en-US" sz="2200" i="1" dirty="0">
                <a:latin typeface="Times New Roman" pitchFamily="18" charset="0"/>
              </a:rPr>
              <a:t> </a:t>
            </a:r>
            <a:r>
              <a:rPr lang="en-US" sz="2200" i="1" dirty="0" err="1">
                <a:latin typeface="Times New Roman" pitchFamily="18" charset="0"/>
              </a:rPr>
              <a:t>dần</a:t>
            </a:r>
            <a:r>
              <a:rPr lang="en-US" sz="2200" i="1" dirty="0">
                <a:latin typeface="Times New Roman" pitchFamily="18" charset="0"/>
              </a:rPr>
              <a:t> </a:t>
            </a:r>
            <a:r>
              <a:rPr lang="en-US" sz="2200" i="1" dirty="0" err="1">
                <a:latin typeface="Times New Roman" pitchFamily="18" charset="0"/>
              </a:rPr>
              <a:t>biến</a:t>
            </a:r>
            <a:r>
              <a:rPr lang="en-US" sz="2200" i="1" dirty="0">
                <a:latin typeface="Times New Roman" pitchFamily="18" charset="0"/>
              </a:rPr>
              <a:t> </a:t>
            </a:r>
            <a:r>
              <a:rPr lang="en-US" sz="2200" i="1" dirty="0" err="1">
                <a:latin typeface="Times New Roman" pitchFamily="18" charset="0"/>
              </a:rPr>
              <a:t>nước</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từ</a:t>
            </a:r>
            <a:r>
              <a:rPr lang="en-US" sz="2200" i="1" dirty="0">
                <a:latin typeface="Times New Roman" pitchFamily="18" charset="0"/>
              </a:rPr>
              <a:t> </a:t>
            </a:r>
            <a:r>
              <a:rPr lang="en-US" sz="2200" i="1" dirty="0" err="1">
                <a:latin typeface="Times New Roman" pitchFamily="18" charset="0"/>
              </a:rPr>
              <a:t>một</a:t>
            </a:r>
            <a:r>
              <a:rPr lang="en-US" sz="2200" i="1" dirty="0">
                <a:latin typeface="Times New Roman" pitchFamily="18" charset="0"/>
              </a:rPr>
              <a:t> </a:t>
            </a:r>
            <a:r>
              <a:rPr lang="en-US" sz="2200" i="1" dirty="0" err="1">
                <a:latin typeface="Times New Roman" pitchFamily="18" charset="0"/>
              </a:rPr>
              <a:t>nước</a:t>
            </a:r>
            <a:r>
              <a:rPr lang="en-US" sz="2200" i="1" dirty="0">
                <a:latin typeface="Times New Roman" pitchFamily="18" charset="0"/>
              </a:rPr>
              <a:t> </a:t>
            </a:r>
            <a:r>
              <a:rPr lang="en-US" sz="2200" i="1" dirty="0" err="1">
                <a:latin typeface="Times New Roman" pitchFamily="18" charset="0"/>
              </a:rPr>
              <a:t>nông</a:t>
            </a:r>
            <a:r>
              <a:rPr lang="en-US" sz="2200" i="1" dirty="0">
                <a:latin typeface="Times New Roman" pitchFamily="18" charset="0"/>
              </a:rPr>
              <a:t> </a:t>
            </a:r>
            <a:r>
              <a:rPr lang="en-US" sz="2200" i="1" dirty="0" err="1">
                <a:latin typeface="Times New Roman" pitchFamily="18" charset="0"/>
              </a:rPr>
              <a:t>nghiệp</a:t>
            </a:r>
            <a:r>
              <a:rPr lang="en-US" sz="2200" i="1" dirty="0">
                <a:latin typeface="Times New Roman" pitchFamily="18" charset="0"/>
              </a:rPr>
              <a:t> </a:t>
            </a:r>
            <a:r>
              <a:rPr lang="en-US" sz="2200" i="1" dirty="0" err="1">
                <a:latin typeface="Times New Roman" pitchFamily="18" charset="0"/>
              </a:rPr>
              <a:t>lạc</a:t>
            </a:r>
            <a:r>
              <a:rPr lang="en-US" sz="2200" i="1" dirty="0">
                <a:latin typeface="Times New Roman" pitchFamily="18" charset="0"/>
              </a:rPr>
              <a:t> </a:t>
            </a:r>
            <a:r>
              <a:rPr lang="en-US" sz="2200" i="1" dirty="0" err="1">
                <a:latin typeface="Times New Roman" pitchFamily="18" charset="0"/>
              </a:rPr>
              <a:t>hậu</a:t>
            </a:r>
            <a:r>
              <a:rPr lang="en-US" sz="2200" i="1" dirty="0">
                <a:latin typeface="Times New Roman" pitchFamily="18" charset="0"/>
              </a:rPr>
              <a:t> </a:t>
            </a:r>
            <a:r>
              <a:rPr lang="en-US" sz="2200" i="1" dirty="0" err="1">
                <a:latin typeface="Times New Roman" pitchFamily="18" charset="0"/>
              </a:rPr>
              <a:t>thành</a:t>
            </a:r>
            <a:r>
              <a:rPr lang="en-US" sz="2200" i="1" dirty="0">
                <a:latin typeface="Times New Roman" pitchFamily="18" charset="0"/>
              </a:rPr>
              <a:t> </a:t>
            </a:r>
            <a:r>
              <a:rPr lang="en-US" sz="2200" b="1" i="1" u="sng" dirty="0" err="1">
                <a:solidFill>
                  <a:srgbClr val="3366FF"/>
                </a:solidFill>
                <a:latin typeface="Times New Roman" pitchFamily="18" charset="0"/>
              </a:rPr>
              <a:t>một</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nước</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công</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nghiệp</a:t>
            </a:r>
            <a:r>
              <a:rPr lang="en-US" sz="2200" i="1" dirty="0">
                <a:latin typeface="Times New Roman" pitchFamily="18" charset="0"/>
              </a:rPr>
              <a:t>. </a:t>
            </a:r>
            <a:r>
              <a:rPr lang="en-US" sz="2200" i="1" dirty="0" err="1">
                <a:latin typeface="Times New Roman" pitchFamily="18" charset="0"/>
              </a:rPr>
              <a:t>Chúng</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phải</a:t>
            </a:r>
            <a:r>
              <a:rPr lang="en-US" sz="2200" i="1" dirty="0">
                <a:latin typeface="Times New Roman" pitchFamily="18" charset="0"/>
              </a:rPr>
              <a:t> </a:t>
            </a:r>
            <a:r>
              <a:rPr lang="en-US" sz="2200" i="1" dirty="0" err="1">
                <a:latin typeface="Times New Roman" pitchFamily="18" charset="0"/>
              </a:rPr>
              <a:t>dần</a:t>
            </a:r>
            <a:r>
              <a:rPr lang="en-US" sz="2200" i="1" dirty="0">
                <a:latin typeface="Times New Roman" pitchFamily="18" charset="0"/>
              </a:rPr>
              <a:t> </a:t>
            </a:r>
            <a:r>
              <a:rPr lang="en-US" sz="2200" i="1" dirty="0" err="1">
                <a:latin typeface="Times New Roman" pitchFamily="18" charset="0"/>
              </a:rPr>
              <a:t>dần</a:t>
            </a:r>
            <a:r>
              <a:rPr lang="en-US" sz="2200" i="1" dirty="0">
                <a:latin typeface="Times New Roman" pitchFamily="18" charset="0"/>
              </a:rPr>
              <a:t> </a:t>
            </a:r>
            <a:r>
              <a:rPr lang="en-US" sz="2200" b="1" i="1" dirty="0" err="1">
                <a:latin typeface="Times New Roman" pitchFamily="18" charset="0"/>
              </a:rPr>
              <a:t>tập</a:t>
            </a:r>
            <a:r>
              <a:rPr lang="en-US" sz="2200" b="1" i="1" dirty="0">
                <a:latin typeface="Times New Roman" pitchFamily="18" charset="0"/>
              </a:rPr>
              <a:t> </a:t>
            </a:r>
            <a:r>
              <a:rPr lang="en-US" sz="2200" b="1" i="1" dirty="0" err="1">
                <a:latin typeface="Times New Roman" pitchFamily="18" charset="0"/>
              </a:rPr>
              <a:t>thể</a:t>
            </a:r>
            <a:r>
              <a:rPr lang="en-US" sz="2200" b="1" i="1" dirty="0">
                <a:latin typeface="Times New Roman" pitchFamily="18" charset="0"/>
              </a:rPr>
              <a:t> </a:t>
            </a:r>
            <a:r>
              <a:rPr lang="en-US" sz="2200" b="1" i="1" dirty="0" err="1">
                <a:latin typeface="Times New Roman" pitchFamily="18" charset="0"/>
              </a:rPr>
              <a:t>hóa</a:t>
            </a:r>
            <a:r>
              <a:rPr lang="en-US" sz="2200" i="1" dirty="0">
                <a:latin typeface="Times New Roman" pitchFamily="18" charset="0"/>
              </a:rPr>
              <a:t> </a:t>
            </a:r>
            <a:r>
              <a:rPr lang="en-US" sz="2200" i="1" dirty="0" err="1">
                <a:latin typeface="Times New Roman" pitchFamily="18" charset="0"/>
              </a:rPr>
              <a:t>nông</a:t>
            </a:r>
            <a:r>
              <a:rPr lang="en-US" sz="2200" i="1" dirty="0">
                <a:latin typeface="Times New Roman" pitchFamily="18" charset="0"/>
              </a:rPr>
              <a:t> </a:t>
            </a:r>
            <a:r>
              <a:rPr lang="en-US" sz="2200" i="1" dirty="0" err="1">
                <a:latin typeface="Times New Roman" pitchFamily="18" charset="0"/>
              </a:rPr>
              <a:t>nghiệp</a:t>
            </a:r>
            <a:r>
              <a:rPr lang="en-US" sz="2200" i="1" dirty="0">
                <a:latin typeface="Times New Roman" pitchFamily="18" charset="0"/>
              </a:rPr>
              <a:t>. </a:t>
            </a:r>
            <a:r>
              <a:rPr lang="en-US" sz="2200" i="1" dirty="0" err="1">
                <a:latin typeface="Times New Roman" pitchFamily="18" charset="0"/>
              </a:rPr>
              <a:t>Chúng</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phải</a:t>
            </a:r>
            <a:r>
              <a:rPr lang="en-US" sz="2200" i="1" dirty="0">
                <a:latin typeface="Times New Roman" pitchFamily="18" charset="0"/>
              </a:rPr>
              <a:t> </a:t>
            </a:r>
            <a:r>
              <a:rPr lang="en-US" sz="2200" i="1" dirty="0" err="1">
                <a:latin typeface="Times New Roman" pitchFamily="18" charset="0"/>
              </a:rPr>
              <a:t>tiến</a:t>
            </a:r>
            <a:r>
              <a:rPr lang="en-US" sz="2200" i="1" dirty="0">
                <a:latin typeface="Times New Roman" pitchFamily="18" charset="0"/>
              </a:rPr>
              <a:t> </a:t>
            </a:r>
            <a:r>
              <a:rPr lang="en-US" sz="2200" i="1" dirty="0" err="1">
                <a:latin typeface="Times New Roman" pitchFamily="18" charset="0"/>
              </a:rPr>
              <a:t>hành</a:t>
            </a:r>
            <a:r>
              <a:rPr lang="en-US" sz="2200" i="1" dirty="0">
                <a:latin typeface="Times New Roman" pitchFamily="18" charset="0"/>
              </a:rPr>
              <a:t> </a:t>
            </a:r>
            <a:r>
              <a:rPr lang="en-US" sz="2200" b="1" i="1" u="sng" dirty="0" err="1">
                <a:solidFill>
                  <a:srgbClr val="3366FF"/>
                </a:solidFill>
                <a:latin typeface="Times New Roman" pitchFamily="18" charset="0"/>
              </a:rPr>
              <a:t>cải</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tạo</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xã</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hội</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chủ</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nghĩa</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đối</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với</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công</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thương</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nghiệp</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tư</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bản</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tư</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nhân</a:t>
            </a:r>
            <a:r>
              <a:rPr lang="en-US" sz="2200" i="1" dirty="0">
                <a:latin typeface="Times New Roman" pitchFamily="18" charset="0"/>
              </a:rPr>
              <a:t> </a:t>
            </a:r>
            <a:r>
              <a:rPr lang="en-US" sz="2200" i="1" dirty="0" err="1">
                <a:latin typeface="Times New Roman" pitchFamily="18" charset="0"/>
              </a:rPr>
              <a:t>đối</a:t>
            </a:r>
            <a:r>
              <a:rPr lang="en-US" sz="2200" i="1" dirty="0">
                <a:latin typeface="Times New Roman" pitchFamily="18" charset="0"/>
              </a:rPr>
              <a:t> </a:t>
            </a:r>
            <a:r>
              <a:rPr lang="en-US" sz="2200" i="1" dirty="0" err="1">
                <a:latin typeface="Times New Roman" pitchFamily="18" charset="0"/>
              </a:rPr>
              <a:t>với</a:t>
            </a:r>
            <a:r>
              <a:rPr lang="en-US" sz="2200" i="1" dirty="0">
                <a:latin typeface="Times New Roman" pitchFamily="18" charset="0"/>
              </a:rPr>
              <a:t> </a:t>
            </a:r>
            <a:r>
              <a:rPr lang="en-US" sz="2200" i="1" dirty="0" err="1">
                <a:latin typeface="Times New Roman" pitchFamily="18" charset="0"/>
              </a:rPr>
              <a:t>thủ</a:t>
            </a:r>
            <a:r>
              <a:rPr lang="en-US" sz="2200" i="1" dirty="0">
                <a:latin typeface="Times New Roman" pitchFamily="18" charset="0"/>
              </a:rPr>
              <a:t> </a:t>
            </a:r>
            <a:r>
              <a:rPr lang="en-US" sz="2200" i="1" dirty="0" err="1">
                <a:latin typeface="Times New Roman" pitchFamily="18" charset="0"/>
              </a:rPr>
              <a:t>công</a:t>
            </a:r>
            <a:r>
              <a:rPr lang="en-US" sz="2200" i="1" dirty="0">
                <a:latin typeface="Times New Roman" pitchFamily="18" charset="0"/>
              </a:rPr>
              <a:t> </a:t>
            </a:r>
            <a:r>
              <a:rPr lang="en-US" sz="2200" i="1" dirty="0" err="1">
                <a:latin typeface="Times New Roman" pitchFamily="18" charset="0"/>
              </a:rPr>
              <a:t>nghiệp</a:t>
            </a:r>
            <a:r>
              <a:rPr lang="en-US" sz="2200" i="1" dirty="0">
                <a:latin typeface="Times New Roman" pitchFamily="18" charset="0"/>
              </a:rPr>
              <a:t>. </a:t>
            </a:r>
            <a:r>
              <a:rPr lang="en-US" sz="2200" i="1" dirty="0" err="1">
                <a:latin typeface="Times New Roman" pitchFamily="18" charset="0"/>
              </a:rPr>
              <a:t>Chúng</a:t>
            </a:r>
            <a:r>
              <a:rPr lang="en-US" sz="2200" i="1" dirty="0">
                <a:latin typeface="Times New Roman" pitchFamily="18" charset="0"/>
              </a:rPr>
              <a:t> </a:t>
            </a:r>
            <a:r>
              <a:rPr lang="en-US" sz="2200" i="1" dirty="0" err="1">
                <a:latin typeface="Times New Roman" pitchFamily="18" charset="0"/>
              </a:rPr>
              <a:t>ta</a:t>
            </a:r>
            <a:r>
              <a:rPr lang="en-US" sz="2200" i="1" dirty="0">
                <a:latin typeface="Times New Roman" pitchFamily="18" charset="0"/>
              </a:rPr>
              <a:t> </a:t>
            </a:r>
            <a:r>
              <a:rPr lang="en-US" sz="2200" i="1" dirty="0" err="1">
                <a:latin typeface="Times New Roman" pitchFamily="18" charset="0"/>
              </a:rPr>
              <a:t>phải</a:t>
            </a:r>
            <a:r>
              <a:rPr lang="en-US" sz="2200" i="1" dirty="0">
                <a:latin typeface="Times New Roman" pitchFamily="18" charset="0"/>
              </a:rPr>
              <a:t> </a:t>
            </a:r>
            <a:r>
              <a:rPr lang="en-US" sz="2200" i="1" dirty="0" err="1">
                <a:latin typeface="Times New Roman" pitchFamily="18" charset="0"/>
              </a:rPr>
              <a:t>biến</a:t>
            </a:r>
            <a:r>
              <a:rPr lang="en-US" sz="2200" i="1" dirty="0">
                <a:latin typeface="Times New Roman" pitchFamily="18" charset="0"/>
              </a:rPr>
              <a:t> </a:t>
            </a:r>
            <a:r>
              <a:rPr lang="en-US" sz="2200" i="1" dirty="0" err="1">
                <a:latin typeface="Times New Roman" pitchFamily="18" charset="0"/>
              </a:rPr>
              <a:t>một</a:t>
            </a:r>
            <a:r>
              <a:rPr lang="en-US" sz="2200" i="1" dirty="0">
                <a:latin typeface="Times New Roman" pitchFamily="18" charset="0"/>
              </a:rPr>
              <a:t> </a:t>
            </a:r>
            <a:r>
              <a:rPr lang="en-US" sz="2200" i="1" dirty="0" err="1">
                <a:latin typeface="Times New Roman" pitchFamily="18" charset="0"/>
              </a:rPr>
              <a:t>nước</a:t>
            </a:r>
            <a:r>
              <a:rPr lang="en-US" sz="2200" i="1" dirty="0">
                <a:latin typeface="Times New Roman" pitchFamily="18" charset="0"/>
              </a:rPr>
              <a:t> </a:t>
            </a:r>
            <a:r>
              <a:rPr lang="en-US" sz="2200" i="1" dirty="0" err="1">
                <a:latin typeface="Times New Roman" pitchFamily="18" charset="0"/>
              </a:rPr>
              <a:t>dốt</a:t>
            </a:r>
            <a:r>
              <a:rPr lang="en-US" sz="2200" i="1" dirty="0">
                <a:latin typeface="Times New Roman" pitchFamily="18" charset="0"/>
              </a:rPr>
              <a:t> </a:t>
            </a:r>
            <a:r>
              <a:rPr lang="en-US" sz="2200" i="1" dirty="0" err="1">
                <a:latin typeface="Times New Roman" pitchFamily="18" charset="0"/>
              </a:rPr>
              <a:t>nát</a:t>
            </a:r>
            <a:r>
              <a:rPr lang="en-US" sz="2200" i="1" dirty="0">
                <a:latin typeface="Times New Roman" pitchFamily="18" charset="0"/>
              </a:rPr>
              <a:t>, </a:t>
            </a:r>
            <a:r>
              <a:rPr lang="en-US" sz="2200" i="1" dirty="0" err="1">
                <a:latin typeface="Times New Roman" pitchFamily="18" charset="0"/>
              </a:rPr>
              <a:t>cực</a:t>
            </a:r>
            <a:r>
              <a:rPr lang="en-US" sz="2200" i="1" dirty="0">
                <a:latin typeface="Times New Roman" pitchFamily="18" charset="0"/>
              </a:rPr>
              <a:t> </a:t>
            </a:r>
            <a:r>
              <a:rPr lang="en-US" sz="2200" i="1" dirty="0" err="1">
                <a:latin typeface="Times New Roman" pitchFamily="18" charset="0"/>
              </a:rPr>
              <a:t>khổ</a:t>
            </a:r>
            <a:r>
              <a:rPr lang="en-US" sz="2200" i="1" dirty="0">
                <a:latin typeface="Times New Roman" pitchFamily="18" charset="0"/>
              </a:rPr>
              <a:t> </a:t>
            </a:r>
            <a:r>
              <a:rPr lang="en-US" sz="2200" i="1" dirty="0" err="1">
                <a:latin typeface="Times New Roman" pitchFamily="18" charset="0"/>
              </a:rPr>
              <a:t>thành</a:t>
            </a:r>
            <a:r>
              <a:rPr lang="en-US" sz="2200" i="1" dirty="0">
                <a:latin typeface="Times New Roman" pitchFamily="18" charset="0"/>
              </a:rPr>
              <a:t> </a:t>
            </a:r>
            <a:r>
              <a:rPr lang="en-US" sz="2200" b="1" i="1" u="sng" dirty="0" err="1">
                <a:solidFill>
                  <a:srgbClr val="3366FF"/>
                </a:solidFill>
                <a:latin typeface="Times New Roman" pitchFamily="18" charset="0"/>
              </a:rPr>
              <a:t>một</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nước</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văn</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hóa</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cao</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và</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vui</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tươi</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hạnh</a:t>
            </a:r>
            <a:r>
              <a:rPr lang="en-US" sz="2200" b="1" i="1" u="sng" dirty="0">
                <a:solidFill>
                  <a:srgbClr val="3366FF"/>
                </a:solidFill>
                <a:latin typeface="Times New Roman" pitchFamily="18" charset="0"/>
              </a:rPr>
              <a:t> </a:t>
            </a:r>
            <a:r>
              <a:rPr lang="en-US" sz="2200" b="1" i="1" u="sng" dirty="0" err="1">
                <a:solidFill>
                  <a:srgbClr val="3366FF"/>
                </a:solidFill>
                <a:latin typeface="Times New Roman" pitchFamily="18" charset="0"/>
              </a:rPr>
              <a:t>phúc</a:t>
            </a:r>
            <a:r>
              <a:rPr lang="en-US" sz="2200" i="1" dirty="0">
                <a:latin typeface="Times New Roman" pitchFamily="18" charset="0"/>
              </a:rPr>
              <a:t>”.</a:t>
            </a:r>
          </a:p>
          <a:p>
            <a:pPr algn="r">
              <a:spcBef>
                <a:spcPct val="50000"/>
              </a:spcBef>
            </a:pPr>
            <a:r>
              <a:rPr lang="en-US" sz="2200" i="1" dirty="0" err="1">
                <a:latin typeface="Times New Roman" pitchFamily="18" charset="0"/>
              </a:rPr>
              <a:t>Hồ</a:t>
            </a:r>
            <a:r>
              <a:rPr lang="en-US" sz="2200" i="1" dirty="0">
                <a:latin typeface="Times New Roman" pitchFamily="18" charset="0"/>
              </a:rPr>
              <a:t> </a:t>
            </a:r>
            <a:r>
              <a:rPr lang="en-US" sz="2200" i="1" dirty="0" err="1">
                <a:latin typeface="Times New Roman" pitchFamily="18" charset="0"/>
              </a:rPr>
              <a:t>Chí</a:t>
            </a:r>
            <a:r>
              <a:rPr lang="en-US" sz="2200" i="1" dirty="0">
                <a:latin typeface="Times New Roman" pitchFamily="18" charset="0"/>
              </a:rPr>
              <a:t> Minh</a:t>
            </a:r>
          </a:p>
        </p:txBody>
      </p:sp>
      <p:pic>
        <p:nvPicPr>
          <p:cNvPr id="36867" name="Picture 5" descr="1"/>
          <p:cNvPicPr>
            <a:picLocks noChangeAspect="1" noChangeArrowheads="1"/>
          </p:cNvPicPr>
          <p:nvPr/>
        </p:nvPicPr>
        <p:blipFill>
          <a:blip r:embed="rId2" cstate="print"/>
          <a:srcRect/>
          <a:stretch>
            <a:fillRect/>
          </a:stretch>
        </p:blipFill>
        <p:spPr bwMode="auto">
          <a:xfrm>
            <a:off x="3488267" y="4394200"/>
            <a:ext cx="4572000" cy="22558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2070538" y="300039"/>
            <a:ext cx="9743090" cy="830997"/>
          </a:xfrm>
          <a:prstGeom prst="rect">
            <a:avLst/>
          </a:prstGeom>
          <a:noFill/>
          <a:ln w="9525">
            <a:noFill/>
            <a:miter lim="800000"/>
            <a:headEnd/>
            <a:tailEnd/>
          </a:ln>
        </p:spPr>
        <p:txBody>
          <a:bodyPr wrap="square">
            <a:spAutoFit/>
          </a:bodyPr>
          <a:lstStyle/>
          <a:p>
            <a:pPr algn="ctr"/>
            <a:r>
              <a:rPr lang="vi-VN" sz="2400" b="1" dirty="0" smtClean="0">
                <a:solidFill>
                  <a:srgbClr val="FF0000"/>
                </a:solidFill>
              </a:rPr>
              <a:t>3.2.3. Tư tưởng Hồ Chí Minh về thời kỳ quá độ lên chủ nghĩa xã hội ở Việt Nam</a:t>
            </a:r>
            <a:endParaRPr lang="en-US" sz="2400" b="1" dirty="0">
              <a:solidFill>
                <a:srgbClr val="FF0000"/>
              </a:solidFill>
            </a:endParaRPr>
          </a:p>
        </p:txBody>
      </p:sp>
      <p:sp>
        <p:nvSpPr>
          <p:cNvPr id="37891" name="WordArt 7"/>
          <p:cNvSpPr>
            <a:spLocks noChangeArrowheads="1" noChangeShapeType="1" noTextEdit="1"/>
          </p:cNvSpPr>
          <p:nvPr/>
        </p:nvSpPr>
        <p:spPr bwMode="auto">
          <a:xfrm>
            <a:off x="1016000" y="1600200"/>
            <a:ext cx="9245600" cy="1371600"/>
          </a:xfrm>
          <a:prstGeom prst="rect">
            <a:avLst/>
          </a:prstGeom>
        </p:spPr>
        <p:txBody>
          <a:bodyPr wrap="none" fromWordArt="1">
            <a:prstTxWarp prst="textCascadeUp">
              <a:avLst>
                <a:gd name="adj" fmla="val 100000"/>
              </a:avLst>
            </a:prstTxWarp>
            <a:scene3d>
              <a:camera prst="legacyPerspectiveFront">
                <a:rot lat="20519989" lon="1080000" rev="0"/>
              </a:camera>
              <a:lightRig rig="legacyHarsh2" dir="b"/>
            </a:scene3d>
            <a:sp3d extrusionH="430200" prstMaterial="legacyMatte">
              <a:extrusionClr>
                <a:srgbClr val="FF6600"/>
              </a:extrusionClr>
            </a:sp3d>
          </a:bodyPr>
          <a:lstStyle/>
          <a:p>
            <a:pPr algn="ctr"/>
            <a:r>
              <a:rPr lang="pt-BR" sz="2800" kern="10">
                <a:ln w="9525">
                  <a:round/>
                  <a:headEnd/>
                  <a:tailEnd/>
                </a:ln>
                <a:gradFill rotWithShape="1">
                  <a:gsLst>
                    <a:gs pos="0">
                      <a:srgbClr val="FFE701"/>
                    </a:gs>
                    <a:gs pos="100000">
                      <a:srgbClr val="FE3E02"/>
                    </a:gs>
                  </a:gsLst>
                  <a:lin ang="5400000" scaled="1"/>
                </a:gradFill>
                <a:latin typeface=".VnRevue"/>
              </a:rPr>
              <a:t>Qu¸ ®é gi¸n tiÕp:</a:t>
            </a:r>
          </a:p>
          <a:p>
            <a:pPr algn="ctr"/>
            <a:r>
              <a:rPr lang="pt-BR" sz="2800" kern="10">
                <a:ln w="9525">
                  <a:round/>
                  <a:headEnd/>
                  <a:tailEnd/>
                </a:ln>
                <a:gradFill rotWithShape="1">
                  <a:gsLst>
                    <a:gs pos="0">
                      <a:srgbClr val="FFE701"/>
                    </a:gs>
                    <a:gs pos="100000">
                      <a:srgbClr val="FE3E02"/>
                    </a:gs>
                  </a:gsLst>
                  <a:lin ang="5400000" scaled="1"/>
                </a:gradFill>
                <a:latin typeface=".VnRevue"/>
              </a:rPr>
              <a:t>C¸c n­íc tiÒn t­ b¶n</a:t>
            </a:r>
            <a:endParaRPr lang="en-US" sz="2800" kern="10">
              <a:ln w="9525">
                <a:round/>
                <a:headEnd/>
                <a:tailEnd/>
              </a:ln>
              <a:gradFill rotWithShape="1">
                <a:gsLst>
                  <a:gs pos="0">
                    <a:srgbClr val="FFE701"/>
                  </a:gs>
                  <a:gs pos="100000">
                    <a:srgbClr val="FE3E02"/>
                  </a:gs>
                </a:gsLst>
                <a:lin ang="5400000" scaled="1"/>
              </a:gradFill>
              <a:latin typeface=".VnRevue"/>
            </a:endParaRPr>
          </a:p>
        </p:txBody>
      </p:sp>
      <p:grpSp>
        <p:nvGrpSpPr>
          <p:cNvPr id="2" name="Group 3"/>
          <p:cNvGrpSpPr>
            <a:grpSpLocks/>
          </p:cNvGrpSpPr>
          <p:nvPr/>
        </p:nvGrpSpPr>
        <p:grpSpPr bwMode="auto">
          <a:xfrm>
            <a:off x="135467" y="4724400"/>
            <a:ext cx="11874500" cy="1993900"/>
            <a:chOff x="64" y="2976"/>
            <a:chExt cx="5610" cy="1256"/>
          </a:xfrm>
        </p:grpSpPr>
        <p:pic>
          <p:nvPicPr>
            <p:cNvPr id="37896" name="Picture 4" descr="giao duc2 "/>
            <p:cNvPicPr>
              <a:picLocks noChangeAspect="1" noChangeArrowheads="1"/>
            </p:cNvPicPr>
            <p:nvPr/>
          </p:nvPicPr>
          <p:blipFill>
            <a:blip r:embed="rId2" cstate="print"/>
            <a:srcRect/>
            <a:stretch>
              <a:fillRect/>
            </a:stretch>
          </p:blipFill>
          <p:spPr bwMode="auto">
            <a:xfrm>
              <a:off x="64" y="2976"/>
              <a:ext cx="1872" cy="1253"/>
            </a:xfrm>
            <a:prstGeom prst="rect">
              <a:avLst/>
            </a:prstGeom>
            <a:noFill/>
            <a:ln w="9525">
              <a:noFill/>
              <a:miter lim="800000"/>
              <a:headEnd/>
              <a:tailEnd/>
            </a:ln>
          </p:spPr>
        </p:pic>
        <p:pic>
          <p:nvPicPr>
            <p:cNvPr id="37897" name="Picture 5" descr="ngheo"/>
            <p:cNvPicPr>
              <a:picLocks noChangeAspect="1" noChangeArrowheads="1"/>
            </p:cNvPicPr>
            <p:nvPr/>
          </p:nvPicPr>
          <p:blipFill>
            <a:blip r:embed="rId3" cstate="print"/>
            <a:srcRect t="1416" r="777" b="777"/>
            <a:stretch>
              <a:fillRect/>
            </a:stretch>
          </p:blipFill>
          <p:spPr bwMode="auto">
            <a:xfrm>
              <a:off x="2000" y="2978"/>
              <a:ext cx="1872" cy="1254"/>
            </a:xfrm>
            <a:prstGeom prst="rect">
              <a:avLst/>
            </a:prstGeom>
            <a:noFill/>
            <a:ln w="9525">
              <a:noFill/>
              <a:miter lim="800000"/>
              <a:headEnd/>
              <a:tailEnd/>
            </a:ln>
          </p:spPr>
        </p:pic>
        <p:pic>
          <p:nvPicPr>
            <p:cNvPr id="37898" name="Picture 6" descr="Cuba"/>
            <p:cNvPicPr>
              <a:picLocks noChangeAspect="1" noChangeArrowheads="1"/>
            </p:cNvPicPr>
            <p:nvPr/>
          </p:nvPicPr>
          <p:blipFill>
            <a:blip r:embed="rId4" cstate="print"/>
            <a:srcRect/>
            <a:stretch>
              <a:fillRect/>
            </a:stretch>
          </p:blipFill>
          <p:spPr bwMode="auto">
            <a:xfrm>
              <a:off x="3936" y="2977"/>
              <a:ext cx="1738" cy="1244"/>
            </a:xfrm>
            <a:prstGeom prst="rect">
              <a:avLst/>
            </a:prstGeom>
            <a:noFill/>
            <a:ln w="9525">
              <a:noFill/>
              <a:miter lim="800000"/>
              <a:headEnd/>
              <a:tailEnd/>
            </a:ln>
          </p:spPr>
        </p:pic>
      </p:grpSp>
      <p:sp>
        <p:nvSpPr>
          <p:cNvPr id="13" name="Freeform 8"/>
          <p:cNvSpPr>
            <a:spLocks/>
          </p:cNvSpPr>
          <p:nvPr/>
        </p:nvSpPr>
        <p:spPr bwMode="gray">
          <a:xfrm>
            <a:off x="2235200" y="3657601"/>
            <a:ext cx="2946400" cy="10890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333399"/>
              </a:gs>
              <a:gs pos="100000">
                <a:srgbClr val="333399">
                  <a:gamma/>
                  <a:tint val="63529"/>
                  <a:invGamma/>
                </a:srgbClr>
              </a:gs>
            </a:gsLst>
            <a:lin ang="0" scaled="1"/>
          </a:gradFill>
          <a:ln w="0">
            <a:noFill/>
            <a:prstDash val="solid"/>
            <a:round/>
            <a:headEnd/>
            <a:tailEnd/>
          </a:ln>
        </p:spPr>
        <p:txBody>
          <a:bodyPr/>
          <a:lstStyle/>
          <a:p>
            <a:pPr fontAlgn="auto">
              <a:spcBef>
                <a:spcPts val="0"/>
              </a:spcBef>
              <a:spcAft>
                <a:spcPts val="0"/>
              </a:spcAft>
              <a:defRPr/>
            </a:pPr>
            <a:endParaRPr lang="en-US" sz="1800" kern="0">
              <a:solidFill>
                <a:sysClr val="windowText" lastClr="000000"/>
              </a:solidFill>
            </a:endParaRPr>
          </a:p>
        </p:txBody>
      </p:sp>
      <p:sp>
        <p:nvSpPr>
          <p:cNvPr id="14" name="Freeform 9"/>
          <p:cNvSpPr>
            <a:spLocks/>
          </p:cNvSpPr>
          <p:nvPr/>
        </p:nvSpPr>
        <p:spPr bwMode="gray">
          <a:xfrm flipH="1">
            <a:off x="6400800" y="3581400"/>
            <a:ext cx="3439584" cy="10128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99"/>
              </a:gs>
              <a:gs pos="100000">
                <a:srgbClr val="FFFF66"/>
              </a:gs>
            </a:gsLst>
            <a:lin ang="2700000" scaled="1"/>
          </a:gradFill>
          <a:ln w="0">
            <a:noFill/>
            <a:prstDash val="solid"/>
            <a:round/>
            <a:headEnd/>
            <a:tailEnd/>
          </a:ln>
        </p:spPr>
        <p:txBody>
          <a:bodyPr/>
          <a:lstStyle/>
          <a:p>
            <a:pPr fontAlgn="auto">
              <a:spcBef>
                <a:spcPts val="0"/>
              </a:spcBef>
              <a:spcAft>
                <a:spcPts val="0"/>
              </a:spcAft>
              <a:defRPr/>
            </a:pPr>
            <a:endParaRPr lang="en-US" sz="1800" kern="0">
              <a:solidFill>
                <a:sysClr val="windowText" lastClr="000000"/>
              </a:solidFill>
            </a:endParaRPr>
          </a:p>
        </p:txBody>
      </p:sp>
      <p:sp>
        <p:nvSpPr>
          <p:cNvPr id="15" name="Freeform 10"/>
          <p:cNvSpPr>
            <a:spLocks/>
          </p:cNvSpPr>
          <p:nvPr/>
        </p:nvSpPr>
        <p:spPr bwMode="gray">
          <a:xfrm flipH="1">
            <a:off x="5994400" y="3581400"/>
            <a:ext cx="406400" cy="11430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99FF"/>
          </a:solidFill>
          <a:ln w="0">
            <a:noFill/>
            <a:prstDash val="solid"/>
            <a:round/>
            <a:headEnd/>
            <a:tailEnd/>
          </a:ln>
        </p:spPr>
        <p:txBody>
          <a:bodyPr/>
          <a:lstStyle/>
          <a:p>
            <a:pPr fontAlgn="auto">
              <a:spcBef>
                <a:spcPts val="0"/>
              </a:spcBef>
              <a:spcAft>
                <a:spcPts val="0"/>
              </a:spcAft>
              <a:defRPr/>
            </a:pPr>
            <a:endParaRPr lang="en-US" sz="1800" kern="0">
              <a:solidFill>
                <a:sysClr val="windowText" lastClr="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box(in)">
                                      <p:cBhvr>
                                        <p:cTn id="7" dur="500"/>
                                        <p:tgtEl>
                                          <p:spTgt spid="37891"/>
                                        </p:tgtEl>
                                      </p:cBhvr>
                                    </p:animEffect>
                                  </p:childTnLst>
                                </p:cTn>
                              </p:par>
                              <p:par>
                                <p:cTn id="8" presetID="4"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in)">
                                      <p:cBhvr>
                                        <p:cTn id="10" dur="500"/>
                                        <p:tgtEl>
                                          <p:spTgt spid="2"/>
                                        </p:tgtEl>
                                      </p:cBhvr>
                                    </p:animEffect>
                                  </p:childTnLst>
                                </p:cTn>
                              </p:par>
                              <p:par>
                                <p:cTn id="11" presetID="4" presetClass="entr" presetSubtype="16"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ox(in)">
                                      <p:cBhvr>
                                        <p:cTn id="13" dur="500"/>
                                        <p:tgtEl>
                                          <p:spTgt spid="13"/>
                                        </p:tgtEl>
                                      </p:cBhvr>
                                    </p:animEffect>
                                  </p:childTnLst>
                                </p:cTn>
                              </p:par>
                              <p:par>
                                <p:cTn id="14" presetID="4" presetClass="entr" presetSubtype="16"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ox(in)">
                                      <p:cBhvr>
                                        <p:cTn id="16" dur="500"/>
                                        <p:tgtEl>
                                          <p:spTgt spid="14"/>
                                        </p:tgtEl>
                                      </p:cBhvr>
                                    </p:animEffect>
                                  </p:childTnLst>
                                </p:cTn>
                              </p:par>
                              <p:par>
                                <p:cTn id="17" presetID="4"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ox(i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1828800" y="304801"/>
            <a:ext cx="10668000" cy="369332"/>
          </a:xfrm>
          <a:prstGeom prst="rect">
            <a:avLst/>
          </a:prstGeom>
          <a:noFill/>
          <a:ln w="9525">
            <a:noFill/>
            <a:miter lim="800000"/>
            <a:headEnd/>
            <a:tailEnd/>
          </a:ln>
        </p:spPr>
        <p:txBody>
          <a:bodyPr>
            <a:spAutoFit/>
          </a:bodyPr>
          <a:lstStyle/>
          <a:p>
            <a:pPr>
              <a:spcBef>
                <a:spcPct val="50000"/>
              </a:spcBef>
            </a:pPr>
            <a:r>
              <a:rPr lang="en-US" b="1">
                <a:solidFill>
                  <a:schemeClr val="bg1"/>
                </a:solidFill>
                <a:latin typeface="Times New Roman" pitchFamily="18" charset="0"/>
              </a:rPr>
              <a:t>II. TƯ TƯỞNG HCM VỀ CON ĐƯỜNG QUÁ ĐỘ LÊN CNXH Ở VN</a:t>
            </a:r>
          </a:p>
        </p:txBody>
      </p:sp>
      <p:sp>
        <p:nvSpPr>
          <p:cNvPr id="39939" name="Text Box 5"/>
          <p:cNvSpPr txBox="1">
            <a:spLocks noChangeArrowheads="1"/>
          </p:cNvSpPr>
          <p:nvPr/>
        </p:nvSpPr>
        <p:spPr bwMode="auto">
          <a:xfrm>
            <a:off x="101600" y="990600"/>
            <a:ext cx="9652000" cy="427038"/>
          </a:xfrm>
          <a:prstGeom prst="rect">
            <a:avLst/>
          </a:prstGeom>
          <a:noFill/>
          <a:ln w="9525">
            <a:noFill/>
            <a:miter lim="800000"/>
            <a:headEnd/>
            <a:tailEnd/>
          </a:ln>
        </p:spPr>
        <p:txBody>
          <a:bodyPr>
            <a:spAutoFit/>
          </a:bodyPr>
          <a:lstStyle/>
          <a:p>
            <a:pPr>
              <a:spcBef>
                <a:spcPct val="50000"/>
              </a:spcBef>
            </a:pPr>
            <a:endParaRPr lang="en-US" sz="2200" b="1">
              <a:solidFill>
                <a:srgbClr val="FF0066"/>
              </a:solidFill>
              <a:latin typeface="Times New Roman" pitchFamily="18" charset="0"/>
            </a:endParaRPr>
          </a:p>
        </p:txBody>
      </p:sp>
      <p:sp>
        <p:nvSpPr>
          <p:cNvPr id="39943" name="Text Box 12"/>
          <p:cNvSpPr txBox="1">
            <a:spLocks noChangeArrowheads="1"/>
          </p:cNvSpPr>
          <p:nvPr/>
        </p:nvSpPr>
        <p:spPr bwMode="auto">
          <a:xfrm>
            <a:off x="5283200" y="6096000"/>
            <a:ext cx="6807200" cy="762000"/>
          </a:xfrm>
          <a:prstGeom prst="rect">
            <a:avLst/>
          </a:prstGeom>
          <a:noFill/>
          <a:ln w="9525">
            <a:noFill/>
            <a:miter lim="800000"/>
            <a:headEnd/>
            <a:tailEnd/>
          </a:ln>
        </p:spPr>
        <p:txBody>
          <a:bodyPr>
            <a:spAutoFit/>
          </a:bodyPr>
          <a:lstStyle/>
          <a:p>
            <a:pPr algn="just">
              <a:spcBef>
                <a:spcPct val="50000"/>
              </a:spcBef>
            </a:pPr>
            <a:r>
              <a:rPr lang="en-US" sz="2200" b="1" i="1">
                <a:solidFill>
                  <a:srgbClr val="3366FF"/>
                </a:solidFill>
                <a:latin typeface="Times New Roman" pitchFamily="18" charset="0"/>
              </a:rPr>
              <a:t>Tự lực, tự cường, tranh thủ các điều kiện quốc tế thuận lợi, hạn chế khó khăn.</a:t>
            </a:r>
          </a:p>
        </p:txBody>
      </p:sp>
      <p:sp>
        <p:nvSpPr>
          <p:cNvPr id="39944" name="Text Box 13"/>
          <p:cNvSpPr txBox="1">
            <a:spLocks noChangeArrowheads="1"/>
          </p:cNvSpPr>
          <p:nvPr/>
        </p:nvSpPr>
        <p:spPr bwMode="auto">
          <a:xfrm>
            <a:off x="2102522" y="409688"/>
            <a:ext cx="9855200" cy="461963"/>
          </a:xfrm>
          <a:prstGeom prst="rect">
            <a:avLst/>
          </a:prstGeom>
          <a:noFill/>
          <a:ln w="12700" cap="sq">
            <a:noFill/>
            <a:miter lim="800000"/>
            <a:headEnd type="none" w="sm" len="sm"/>
            <a:tailEnd type="none" w="sm" len="sm"/>
          </a:ln>
        </p:spPr>
        <p:txBody>
          <a:bodyPr>
            <a:spAutoFit/>
          </a:bodyPr>
          <a:lstStyle/>
          <a:p>
            <a:pPr eaLnBrk="0" hangingPunct="0">
              <a:spcBef>
                <a:spcPct val="50000"/>
              </a:spcBef>
              <a:buFont typeface="Wingdings" pitchFamily="2" charset="2"/>
              <a:buNone/>
            </a:pPr>
            <a:r>
              <a:rPr lang="en-US" sz="2400" b="1" dirty="0" smtClean="0">
                <a:solidFill>
                  <a:srgbClr val="FF0066"/>
                </a:solidFill>
                <a:latin typeface="Times New Roman" pitchFamily="18" charset="0"/>
                <a:cs typeface="Times New Roman" pitchFamily="18" charset="0"/>
              </a:rPr>
              <a:t>a, </a:t>
            </a:r>
            <a:r>
              <a:rPr lang="en-US" sz="2400" b="1" dirty="0" err="1" smtClean="0">
                <a:solidFill>
                  <a:srgbClr val="FF0066"/>
                </a:solidFill>
                <a:latin typeface="Times New Roman" pitchFamily="18" charset="0"/>
                <a:cs typeface="Times New Roman" pitchFamily="18" charset="0"/>
              </a:rPr>
              <a:t>Tính</a:t>
            </a:r>
            <a:r>
              <a:rPr lang="en-US" sz="2400" b="1" dirty="0" smtClean="0">
                <a:solidFill>
                  <a:srgbClr val="FF0066"/>
                </a:solidFill>
                <a:latin typeface="Times New Roman" pitchFamily="18" charset="0"/>
                <a:cs typeface="Times New Roman" pitchFamily="18" charset="0"/>
              </a:rPr>
              <a:t> </a:t>
            </a:r>
            <a:r>
              <a:rPr lang="en-US" sz="2400" b="1" dirty="0" err="1" smtClean="0">
                <a:solidFill>
                  <a:srgbClr val="FF0066"/>
                </a:solidFill>
                <a:latin typeface="Times New Roman" pitchFamily="18" charset="0"/>
                <a:cs typeface="Times New Roman" pitchFamily="18" charset="0"/>
              </a:rPr>
              <a:t>chất</a:t>
            </a:r>
            <a:r>
              <a:rPr lang="en-US" sz="2400" b="1" dirty="0" smtClean="0">
                <a:solidFill>
                  <a:srgbClr val="FF0066"/>
                </a:solidFill>
                <a:latin typeface="Times New Roman" pitchFamily="18" charset="0"/>
                <a:cs typeface="Times New Roman" pitchFamily="18" charset="0"/>
              </a:rPr>
              <a:t>, </a:t>
            </a:r>
            <a:r>
              <a:rPr lang="en-US" sz="2400" b="1" dirty="0" err="1" smtClean="0">
                <a:solidFill>
                  <a:srgbClr val="FF0066"/>
                </a:solidFill>
                <a:latin typeface="Times New Roman" pitchFamily="18" charset="0"/>
                <a:cs typeface="Times New Roman" pitchFamily="18" charset="0"/>
              </a:rPr>
              <a:t>đặc</a:t>
            </a:r>
            <a:r>
              <a:rPr lang="en-US" sz="2400" b="1" dirty="0" smtClean="0">
                <a:solidFill>
                  <a:srgbClr val="FF0066"/>
                </a:solidFill>
                <a:latin typeface="Times New Roman" pitchFamily="18" charset="0"/>
                <a:cs typeface="Times New Roman" pitchFamily="18" charset="0"/>
              </a:rPr>
              <a:t> </a:t>
            </a:r>
            <a:r>
              <a:rPr lang="en-US" sz="2400" b="1" dirty="0" err="1" smtClean="0">
                <a:solidFill>
                  <a:srgbClr val="FF0066"/>
                </a:solidFill>
                <a:latin typeface="Times New Roman" pitchFamily="18" charset="0"/>
                <a:cs typeface="Times New Roman" pitchFamily="18" charset="0"/>
              </a:rPr>
              <a:t>điểm</a:t>
            </a:r>
            <a:r>
              <a:rPr lang="en-US" sz="2400" b="1" dirty="0" smtClean="0">
                <a:solidFill>
                  <a:srgbClr val="FF0066"/>
                </a:solidFill>
                <a:latin typeface="Times New Roman" pitchFamily="18" charset="0"/>
                <a:cs typeface="Times New Roman" pitchFamily="18" charset="0"/>
              </a:rPr>
              <a:t> </a:t>
            </a:r>
            <a:r>
              <a:rPr lang="en-US" sz="2400" b="1" dirty="0" err="1" smtClean="0">
                <a:solidFill>
                  <a:srgbClr val="FF0066"/>
                </a:solidFill>
                <a:latin typeface="Times New Roman" pitchFamily="18" charset="0"/>
                <a:cs typeface="Times New Roman" pitchFamily="18" charset="0"/>
              </a:rPr>
              <a:t>và</a:t>
            </a:r>
            <a:r>
              <a:rPr lang="en-US" sz="2400" b="1" dirty="0" smtClean="0">
                <a:solidFill>
                  <a:srgbClr val="FF0066"/>
                </a:solidFill>
                <a:latin typeface="Times New Roman" pitchFamily="18" charset="0"/>
                <a:cs typeface="Times New Roman" pitchFamily="18" charset="0"/>
              </a:rPr>
              <a:t> </a:t>
            </a:r>
            <a:r>
              <a:rPr lang="en-US" sz="2400" b="1" dirty="0" err="1" smtClean="0">
                <a:solidFill>
                  <a:srgbClr val="FF0066"/>
                </a:solidFill>
                <a:latin typeface="Times New Roman" pitchFamily="18" charset="0"/>
                <a:cs typeface="Times New Roman" pitchFamily="18" charset="0"/>
              </a:rPr>
              <a:t>nhiệm</a:t>
            </a:r>
            <a:r>
              <a:rPr lang="en-US" sz="2400" b="1" dirty="0" smtClean="0">
                <a:solidFill>
                  <a:srgbClr val="FF0066"/>
                </a:solidFill>
                <a:latin typeface="Times New Roman" pitchFamily="18" charset="0"/>
                <a:cs typeface="Times New Roman" pitchFamily="18" charset="0"/>
              </a:rPr>
              <a:t> </a:t>
            </a:r>
            <a:r>
              <a:rPr lang="en-US" sz="2400" b="1" dirty="0" err="1" smtClean="0">
                <a:solidFill>
                  <a:srgbClr val="FF0066"/>
                </a:solidFill>
                <a:latin typeface="Times New Roman" pitchFamily="18" charset="0"/>
                <a:cs typeface="Times New Roman" pitchFamily="18" charset="0"/>
              </a:rPr>
              <a:t>vụ</a:t>
            </a:r>
            <a:r>
              <a:rPr lang="en-US" sz="2400" b="1" dirty="0" smtClean="0">
                <a:solidFill>
                  <a:srgbClr val="FF0066"/>
                </a:solidFill>
                <a:latin typeface="Times New Roman" pitchFamily="18" charset="0"/>
                <a:cs typeface="Times New Roman" pitchFamily="18" charset="0"/>
              </a:rPr>
              <a:t> </a:t>
            </a:r>
            <a:r>
              <a:rPr lang="en-US" sz="2400" b="1" dirty="0" err="1">
                <a:solidFill>
                  <a:srgbClr val="FF0066"/>
                </a:solidFill>
                <a:latin typeface="Times New Roman" pitchFamily="18" charset="0"/>
                <a:cs typeface="Times New Roman" pitchFamily="18" charset="0"/>
              </a:rPr>
              <a:t>của</a:t>
            </a:r>
            <a:r>
              <a:rPr lang="en-US" sz="2400" b="1" dirty="0">
                <a:solidFill>
                  <a:srgbClr val="FF0066"/>
                </a:solidFill>
                <a:latin typeface="Times New Roman" pitchFamily="18" charset="0"/>
                <a:cs typeface="Times New Roman" pitchFamily="18" charset="0"/>
              </a:rPr>
              <a:t> </a:t>
            </a:r>
            <a:r>
              <a:rPr lang="en-US" sz="2400" b="1" dirty="0" err="1">
                <a:solidFill>
                  <a:srgbClr val="FF0066"/>
                </a:solidFill>
                <a:latin typeface="Times New Roman" pitchFamily="18" charset="0"/>
                <a:cs typeface="Times New Roman" pitchFamily="18" charset="0"/>
              </a:rPr>
              <a:t>thời</a:t>
            </a:r>
            <a:r>
              <a:rPr lang="en-US" sz="2400" b="1" dirty="0">
                <a:solidFill>
                  <a:srgbClr val="FF0066"/>
                </a:solidFill>
                <a:latin typeface="Times New Roman" pitchFamily="18" charset="0"/>
                <a:cs typeface="Times New Roman" pitchFamily="18" charset="0"/>
              </a:rPr>
              <a:t> </a:t>
            </a:r>
            <a:r>
              <a:rPr lang="en-US" sz="2400" b="1" dirty="0" err="1">
                <a:solidFill>
                  <a:srgbClr val="FF0066"/>
                </a:solidFill>
                <a:latin typeface="Times New Roman" pitchFamily="18" charset="0"/>
                <a:cs typeface="Times New Roman" pitchFamily="18" charset="0"/>
              </a:rPr>
              <a:t>kì</a:t>
            </a:r>
            <a:r>
              <a:rPr lang="en-US" sz="2400" b="1" dirty="0">
                <a:solidFill>
                  <a:srgbClr val="FF0066"/>
                </a:solidFill>
                <a:latin typeface="Times New Roman" pitchFamily="18" charset="0"/>
                <a:cs typeface="Times New Roman" pitchFamily="18" charset="0"/>
              </a:rPr>
              <a:t> </a:t>
            </a:r>
            <a:r>
              <a:rPr lang="en-US" sz="2400" b="1" dirty="0" err="1">
                <a:solidFill>
                  <a:srgbClr val="FF0066"/>
                </a:solidFill>
                <a:latin typeface="Times New Roman" pitchFamily="18" charset="0"/>
                <a:cs typeface="Times New Roman" pitchFamily="18" charset="0"/>
              </a:rPr>
              <a:t>quá</a:t>
            </a:r>
            <a:r>
              <a:rPr lang="en-US" sz="2400" b="1" dirty="0">
                <a:solidFill>
                  <a:srgbClr val="FF0066"/>
                </a:solidFill>
                <a:latin typeface="Times New Roman" pitchFamily="18" charset="0"/>
                <a:cs typeface="Times New Roman" pitchFamily="18" charset="0"/>
              </a:rPr>
              <a:t> </a:t>
            </a:r>
            <a:r>
              <a:rPr lang="en-US" sz="2400" b="1" dirty="0" err="1">
                <a:solidFill>
                  <a:srgbClr val="FF0066"/>
                </a:solidFill>
                <a:latin typeface="Times New Roman" pitchFamily="18" charset="0"/>
                <a:cs typeface="Times New Roman" pitchFamily="18" charset="0"/>
              </a:rPr>
              <a:t>độ</a:t>
            </a:r>
            <a:endParaRPr lang="en-US" sz="2400" b="1" dirty="0">
              <a:solidFill>
                <a:srgbClr val="FF0066"/>
              </a:solidFill>
              <a:latin typeface="Times New Roman" pitchFamily="18" charset="0"/>
              <a:cs typeface="Times New Roman" pitchFamily="18" charset="0"/>
            </a:endParaRPr>
          </a:p>
        </p:txBody>
      </p:sp>
      <p:pic>
        <p:nvPicPr>
          <p:cNvPr id="39945" name="Picture 4" descr="keo cay thay trau"/>
          <p:cNvPicPr>
            <a:picLocks noChangeAspect="1" noChangeArrowheads="1"/>
          </p:cNvPicPr>
          <p:nvPr/>
        </p:nvPicPr>
        <p:blipFill>
          <a:blip r:embed="rId2" cstate="print"/>
          <a:srcRect l="5000" t="12318" r="8452" b="12166"/>
          <a:stretch>
            <a:fillRect/>
          </a:stretch>
        </p:blipFill>
        <p:spPr bwMode="auto">
          <a:xfrm>
            <a:off x="101600" y="4816476"/>
            <a:ext cx="3860800" cy="1965325"/>
          </a:xfrm>
          <a:prstGeom prst="rect">
            <a:avLst/>
          </a:prstGeom>
          <a:noFill/>
          <a:ln w="38100">
            <a:solidFill>
              <a:srgbClr val="663300"/>
            </a:solidFill>
            <a:miter lim="800000"/>
            <a:headEnd/>
            <a:tailEnd/>
          </a:ln>
        </p:spPr>
      </p:pic>
      <p:pic>
        <p:nvPicPr>
          <p:cNvPr id="39946" name="Picture 5" descr="nongnghiep"/>
          <p:cNvPicPr>
            <a:picLocks noChangeAspect="1" noChangeArrowheads="1"/>
          </p:cNvPicPr>
          <p:nvPr/>
        </p:nvPicPr>
        <p:blipFill>
          <a:blip r:embed="rId3" cstate="print"/>
          <a:srcRect b="3000"/>
          <a:stretch>
            <a:fillRect/>
          </a:stretch>
        </p:blipFill>
        <p:spPr bwMode="auto">
          <a:xfrm>
            <a:off x="3352800" y="3927476"/>
            <a:ext cx="4470400" cy="2168525"/>
          </a:xfrm>
          <a:prstGeom prst="rect">
            <a:avLst/>
          </a:prstGeom>
          <a:noFill/>
          <a:ln w="9525">
            <a:solidFill>
              <a:srgbClr val="CC3300"/>
            </a:solidFill>
            <a:miter lim="800000"/>
            <a:headEnd/>
            <a:tailEnd/>
          </a:ln>
        </p:spPr>
      </p:pic>
      <p:pic>
        <p:nvPicPr>
          <p:cNvPr id="39947" name="Picture 6" descr="TL_Ben_khung_cui"/>
          <p:cNvPicPr>
            <a:picLocks noChangeAspect="1" noChangeArrowheads="1"/>
          </p:cNvPicPr>
          <p:nvPr/>
        </p:nvPicPr>
        <p:blipFill>
          <a:blip r:embed="rId4" cstate="print"/>
          <a:srcRect/>
          <a:stretch>
            <a:fillRect/>
          </a:stretch>
        </p:blipFill>
        <p:spPr bwMode="auto">
          <a:xfrm>
            <a:off x="7823200" y="3733800"/>
            <a:ext cx="4165600" cy="2014538"/>
          </a:xfrm>
          <a:prstGeom prst="rect">
            <a:avLst/>
          </a:prstGeom>
          <a:noFill/>
          <a:ln w="57150">
            <a:solidFill>
              <a:srgbClr val="FFFFCC"/>
            </a:solidFill>
            <a:miter lim="800000"/>
            <a:headEnd/>
            <a:tailEnd/>
          </a:ln>
        </p:spPr>
      </p:pic>
      <p:sp>
        <p:nvSpPr>
          <p:cNvPr id="39948" name="AutoShape 14"/>
          <p:cNvSpPr>
            <a:spLocks noChangeArrowheads="1"/>
          </p:cNvSpPr>
          <p:nvPr/>
        </p:nvSpPr>
        <p:spPr bwMode="auto">
          <a:xfrm>
            <a:off x="4470400" y="6172200"/>
            <a:ext cx="711200" cy="381000"/>
          </a:xfrm>
          <a:prstGeom prst="rightArrow">
            <a:avLst>
              <a:gd name="adj1" fmla="val 50000"/>
              <a:gd name="adj2" fmla="val 34378"/>
            </a:avLst>
          </a:prstGeom>
          <a:solidFill>
            <a:srgbClr val="3366FF"/>
          </a:solidFill>
          <a:ln w="9525">
            <a:solidFill>
              <a:srgbClr val="3366FF"/>
            </a:solidFill>
            <a:miter lim="800000"/>
            <a:headEnd/>
            <a:tailEnd/>
          </a:ln>
        </p:spPr>
        <p:txBody>
          <a:bodyPr wrap="none" anchor="ctr"/>
          <a:lstStyle/>
          <a:p>
            <a:endParaRPr lang="en-US"/>
          </a:p>
        </p:txBody>
      </p:sp>
      <p:sp>
        <p:nvSpPr>
          <p:cNvPr id="14" name="TextBox 13"/>
          <p:cNvSpPr txBox="1"/>
          <p:nvPr/>
        </p:nvSpPr>
        <p:spPr>
          <a:xfrm>
            <a:off x="559398" y="1710466"/>
            <a:ext cx="10693101" cy="1015663"/>
          </a:xfrm>
          <a:prstGeom prst="rect">
            <a:avLst/>
          </a:prstGeom>
          <a:noFill/>
        </p:spPr>
        <p:txBody>
          <a:bodyPr wrap="square" rtlCol="0">
            <a:spAutoFit/>
          </a:bodyPr>
          <a:lstStyle/>
          <a:p>
            <a:pPr>
              <a:lnSpc>
                <a:spcPct val="150000"/>
              </a:lnSpc>
            </a:pPr>
            <a:r>
              <a:rPr lang="en-US" sz="2000" b="1" dirty="0" err="1" smtClean="0">
                <a:latin typeface="Times New Roman" pitchFamily="18" charset="0"/>
                <a:cs typeface="Times New Roman" pitchFamily="18" charset="0"/>
              </a:rPr>
              <a:t>Tính</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chất</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của</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thời</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kỳ</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quá</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độ</a:t>
            </a:r>
            <a:r>
              <a:rPr lang="en-US" sz="2000" b="1"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Đây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là</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thời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cải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biến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sâu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sắc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nhất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nhưng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lâu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dài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phức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tạp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gian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khổ</a:t>
            </a:r>
            <a:endParaRPr lang="en-US" sz="20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9008" y="428204"/>
            <a:ext cx="9833602" cy="1477328"/>
          </a:xfrm>
          <a:prstGeom prst="rect">
            <a:avLst/>
          </a:prstGeom>
          <a:noFill/>
        </p:spPr>
        <p:txBody>
          <a:bodyPr wrap="square" rtlCol="0">
            <a:spAutoFit/>
          </a:bodyPr>
          <a:lstStyle/>
          <a:p>
            <a:pPr>
              <a:lnSpc>
                <a:spcPct val="150000"/>
              </a:lnSpc>
            </a:pPr>
            <a:r>
              <a:rPr lang="en-US" sz="2000" b="1" dirty="0" err="1" smtClean="0">
                <a:latin typeface="Times New Roman" pitchFamily="18" charset="0"/>
                <a:cs typeface="Times New Roman" pitchFamily="18" charset="0"/>
              </a:rPr>
              <a:t>Đặc</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điểm</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của</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thời</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kỳ</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quá</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độ</a:t>
            </a:r>
            <a:r>
              <a:rPr lang="en-US" sz="2000" b="1"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Đặc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điểm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lớn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nhất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của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thời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quá</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độ</a:t>
            </a:r>
            <a:r>
              <a:rPr lang="en-US" sz="2000" dirty="0" smtClean="0">
                <a:latin typeface="Times New Roman" pitchFamily="18" charset="0"/>
                <a:cs typeface="Times New Roman" pitchFamily="18" charset="0"/>
              </a:rPr>
              <a:t> ở </a:t>
            </a:r>
            <a:r>
              <a:rPr lang="en-US" sz="2000" dirty="0" err="1" smtClean="0">
                <a:latin typeface="Times New Roman" pitchFamily="18" charset="0"/>
                <a:cs typeface="Times New Roman" pitchFamily="18" charset="0"/>
              </a:rPr>
              <a:t>Việt</a:t>
            </a:r>
            <a:r>
              <a:rPr lang="en-US" sz="2000" dirty="0" smtClean="0">
                <a:latin typeface="Times New Roman" pitchFamily="18" charset="0"/>
                <a:cs typeface="Times New Roman" pitchFamily="18" charset="0"/>
              </a:rPr>
              <a:t> Nam </a:t>
            </a:r>
            <a:r>
              <a:rPr lang="en-US" sz="2000" dirty="0" err="1" smtClean="0">
                <a:latin typeface="Times New Roman" pitchFamily="18" charset="0"/>
                <a:cs typeface="Times New Roman" pitchFamily="18" charset="0"/>
              </a:rPr>
              <a:t>là</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từ</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một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nước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nông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nghiệp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lạc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hậu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tiến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thẳng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lên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chủ</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nghĩa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xã</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hội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không</a:t>
            </a:r>
            <a:r>
              <a:rPr lang="en-US" sz="2000" dirty="0" smtClean="0">
                <a:latin typeface="Times New Roman" pitchFamily="18" charset="0"/>
                <a:cs typeface="Times New Roman" pitchFamily="18" charset="0"/>
              </a:rPr>
              <a:t> qua </a:t>
            </a:r>
            <a:r>
              <a:rPr lang="en-US" sz="2000" dirty="0" err="1" smtClean="0">
                <a:latin typeface="Times New Roman" pitchFamily="18" charset="0"/>
                <a:cs typeface="Times New Roman" pitchFamily="18" charset="0"/>
              </a:rPr>
              <a:t>giai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đoạn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phát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triển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tư</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bản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chủ</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nghĩa</a:t>
            </a:r>
            <a:endParaRPr lang="en-US" sz="2000" dirty="0">
              <a:latin typeface="Times New Roman" pitchFamily="18" charset="0"/>
              <a:cs typeface="Times New Roman" pitchFamily="18" charset="0"/>
            </a:endParaRPr>
          </a:p>
        </p:txBody>
      </p:sp>
      <p:grpSp>
        <p:nvGrpSpPr>
          <p:cNvPr id="6" name="Group 5"/>
          <p:cNvGrpSpPr/>
          <p:nvPr/>
        </p:nvGrpSpPr>
        <p:grpSpPr>
          <a:xfrm>
            <a:off x="1447637" y="1786758"/>
            <a:ext cx="9504141" cy="4589902"/>
            <a:chOff x="627830" y="1891862"/>
            <a:chExt cx="9504141" cy="4589902"/>
          </a:xfrm>
        </p:grpSpPr>
        <p:pic>
          <p:nvPicPr>
            <p:cNvPr id="3074" name="Picture 2" descr="C:\Users\TitMit\Desktop\nam hoc 2020-2021\TT HCM- Hoang Hanh\images.jpg"/>
            <p:cNvPicPr>
              <a:picLocks noChangeAspect="1" noChangeArrowheads="1"/>
            </p:cNvPicPr>
            <p:nvPr/>
          </p:nvPicPr>
          <p:blipFill>
            <a:blip r:embed="rId2" cstate="print"/>
            <a:srcRect/>
            <a:stretch>
              <a:fillRect/>
            </a:stretch>
          </p:blipFill>
          <p:spPr bwMode="auto">
            <a:xfrm>
              <a:off x="6879350" y="1891862"/>
              <a:ext cx="3252621" cy="2028497"/>
            </a:xfrm>
            <a:prstGeom prst="rect">
              <a:avLst/>
            </a:prstGeom>
            <a:noFill/>
          </p:spPr>
        </p:pic>
        <p:pic>
          <p:nvPicPr>
            <p:cNvPr id="3075" name="Picture 3" descr="C:\Users\TitMit\Desktop\nam hoc 2020-2021\TT HCM- Hoang Hanh\download (14).jpg"/>
            <p:cNvPicPr>
              <a:picLocks noChangeAspect="1" noChangeArrowheads="1"/>
            </p:cNvPicPr>
            <p:nvPr/>
          </p:nvPicPr>
          <p:blipFill>
            <a:blip r:embed="rId3" cstate="print"/>
            <a:srcRect/>
            <a:stretch>
              <a:fillRect/>
            </a:stretch>
          </p:blipFill>
          <p:spPr bwMode="auto">
            <a:xfrm>
              <a:off x="3559229" y="2719743"/>
              <a:ext cx="3776990" cy="2610646"/>
            </a:xfrm>
            <a:prstGeom prst="rect">
              <a:avLst/>
            </a:prstGeom>
            <a:noFill/>
          </p:spPr>
        </p:pic>
        <p:pic>
          <p:nvPicPr>
            <p:cNvPr id="3076" name="Picture 4" descr="C:\Users\TitMit\Desktop\nam hoc 2020-2021\TT HCM- Hoang Hanh\images (2).jpg"/>
            <p:cNvPicPr>
              <a:picLocks noChangeAspect="1" noChangeArrowheads="1"/>
            </p:cNvPicPr>
            <p:nvPr/>
          </p:nvPicPr>
          <p:blipFill>
            <a:blip r:embed="rId4" cstate="print"/>
            <a:srcRect/>
            <a:stretch>
              <a:fillRect/>
            </a:stretch>
          </p:blipFill>
          <p:spPr bwMode="auto">
            <a:xfrm>
              <a:off x="627830" y="4643439"/>
              <a:ext cx="3387122" cy="1838325"/>
            </a:xfrm>
            <a:prstGeom prst="rect">
              <a:avLst/>
            </a:prstGeom>
            <a:noFill/>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reeform 3"/>
          <p:cNvSpPr>
            <a:spLocks/>
          </p:cNvSpPr>
          <p:nvPr/>
        </p:nvSpPr>
        <p:spPr bwMode="gray">
          <a:xfrm rot="10800000">
            <a:off x="6197600" y="2743200"/>
            <a:ext cx="2336800" cy="10668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3366FF"/>
          </a:solidFill>
          <a:ln w="9525" cap="flat" cmpd="sng">
            <a:noFill/>
            <a:prstDash val="solid"/>
            <a:round/>
            <a:headEnd type="none" w="med" len="med"/>
            <a:tailEnd type="none" w="med" len="med"/>
          </a:ln>
        </p:spPr>
        <p:txBody>
          <a:bodyPr wrap="none" anchor="ctr"/>
          <a:lstStyle/>
          <a:p>
            <a:endParaRPr lang="en-US"/>
          </a:p>
        </p:txBody>
      </p:sp>
      <p:sp>
        <p:nvSpPr>
          <p:cNvPr id="40963" name="Freeform 5"/>
          <p:cNvSpPr>
            <a:spLocks/>
          </p:cNvSpPr>
          <p:nvPr/>
        </p:nvSpPr>
        <p:spPr bwMode="gray">
          <a:xfrm rot="10800000" flipH="1">
            <a:off x="3213101" y="2743200"/>
            <a:ext cx="2476500" cy="10668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3366FF"/>
          </a:solidFill>
          <a:ln w="9525" cap="flat" cmpd="sng">
            <a:noFill/>
            <a:prstDash val="solid"/>
            <a:round/>
            <a:headEnd type="none" w="med" len="med"/>
            <a:tailEnd type="none" w="med" len="med"/>
          </a:ln>
        </p:spPr>
        <p:txBody>
          <a:bodyPr wrap="none" anchor="ctr"/>
          <a:lstStyle/>
          <a:p>
            <a:endParaRPr lang="en-US"/>
          </a:p>
        </p:txBody>
      </p:sp>
      <p:grpSp>
        <p:nvGrpSpPr>
          <p:cNvPr id="2" name="Group 28"/>
          <p:cNvGrpSpPr>
            <a:grpSpLocks/>
          </p:cNvGrpSpPr>
          <p:nvPr/>
        </p:nvGrpSpPr>
        <p:grpSpPr bwMode="auto">
          <a:xfrm rot="-1297425" flipH="1" flipV="1">
            <a:off x="4080934" y="1655763"/>
            <a:ext cx="3562351" cy="387350"/>
            <a:chOff x="2532" y="1051"/>
            <a:chExt cx="893" cy="246"/>
          </a:xfrm>
        </p:grpSpPr>
        <p:grpSp>
          <p:nvGrpSpPr>
            <p:cNvPr id="3" name="Group 29"/>
            <p:cNvGrpSpPr>
              <a:grpSpLocks/>
            </p:cNvGrpSpPr>
            <p:nvPr/>
          </p:nvGrpSpPr>
          <p:grpSpPr bwMode="auto">
            <a:xfrm>
              <a:off x="2532" y="1051"/>
              <a:ext cx="743" cy="185"/>
              <a:chOff x="1565" y="2568"/>
              <a:chExt cx="1118" cy="279"/>
            </a:xfrm>
          </p:grpSpPr>
          <p:sp>
            <p:nvSpPr>
              <p:cNvPr id="40982" name="AutoShape 30"/>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a:p>
            </p:txBody>
          </p:sp>
          <p:sp>
            <p:nvSpPr>
              <p:cNvPr id="40983" name="AutoShape 31"/>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a:p>
            </p:txBody>
          </p:sp>
          <p:sp>
            <p:nvSpPr>
              <p:cNvPr id="40984" name="AutoShape 32"/>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a:p>
            </p:txBody>
          </p:sp>
          <p:sp>
            <p:nvSpPr>
              <p:cNvPr id="40985" name="AutoShape 33"/>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a:p>
            </p:txBody>
          </p:sp>
        </p:grpSp>
        <p:grpSp>
          <p:nvGrpSpPr>
            <p:cNvPr id="4" name="Group 34"/>
            <p:cNvGrpSpPr>
              <a:grpSpLocks/>
            </p:cNvGrpSpPr>
            <p:nvPr/>
          </p:nvGrpSpPr>
          <p:grpSpPr bwMode="auto">
            <a:xfrm rot="1353540">
              <a:off x="2682" y="1111"/>
              <a:ext cx="743" cy="186"/>
              <a:chOff x="1565" y="2568"/>
              <a:chExt cx="1118" cy="279"/>
            </a:xfrm>
          </p:grpSpPr>
          <p:sp>
            <p:nvSpPr>
              <p:cNvPr id="40978" name="AutoShape 35"/>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a:p>
            </p:txBody>
          </p:sp>
          <p:sp>
            <p:nvSpPr>
              <p:cNvPr id="40979" name="AutoShape 36"/>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a:p>
            </p:txBody>
          </p:sp>
          <p:sp>
            <p:nvSpPr>
              <p:cNvPr id="40980" name="AutoShape 37"/>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a:p>
            </p:txBody>
          </p:sp>
          <p:sp>
            <p:nvSpPr>
              <p:cNvPr id="40981" name="AutoShape 38"/>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en-US"/>
              </a:p>
            </p:txBody>
          </p:sp>
        </p:grpSp>
      </p:grpSp>
      <p:grpSp>
        <p:nvGrpSpPr>
          <p:cNvPr id="5" name="Group 49"/>
          <p:cNvGrpSpPr>
            <a:grpSpLocks/>
          </p:cNvGrpSpPr>
          <p:nvPr/>
        </p:nvGrpSpPr>
        <p:grpSpPr bwMode="auto">
          <a:xfrm>
            <a:off x="3786718" y="914400"/>
            <a:ext cx="4110567" cy="1824038"/>
            <a:chOff x="1789" y="240"/>
            <a:chExt cx="1942" cy="1149"/>
          </a:xfrm>
        </p:grpSpPr>
        <p:pic>
          <p:nvPicPr>
            <p:cNvPr id="40974" name="Picture 25" descr="circuler_1"/>
            <p:cNvPicPr>
              <a:picLocks noChangeAspect="1" noChangeArrowheads="1"/>
            </p:cNvPicPr>
            <p:nvPr/>
          </p:nvPicPr>
          <p:blipFill>
            <a:blip r:embed="rId2" cstate="print"/>
            <a:srcRect/>
            <a:stretch>
              <a:fillRect/>
            </a:stretch>
          </p:blipFill>
          <p:spPr bwMode="ltGray">
            <a:xfrm>
              <a:off x="1789" y="240"/>
              <a:ext cx="1942" cy="1149"/>
            </a:xfrm>
            <a:prstGeom prst="rect">
              <a:avLst/>
            </a:prstGeom>
            <a:noFill/>
            <a:ln w="9525">
              <a:noFill/>
              <a:miter lim="800000"/>
              <a:headEnd/>
              <a:tailEnd/>
            </a:ln>
          </p:spPr>
        </p:pic>
        <p:sp>
          <p:nvSpPr>
            <p:cNvPr id="190503" name="Text Box 39"/>
            <p:cNvSpPr txBox="1">
              <a:spLocks noChangeArrowheads="1"/>
            </p:cNvSpPr>
            <p:nvPr/>
          </p:nvSpPr>
          <p:spPr bwMode="auto">
            <a:xfrm>
              <a:off x="1920" y="633"/>
              <a:ext cx="1632" cy="430"/>
            </a:xfrm>
            <a:prstGeom prst="rect">
              <a:avLst/>
            </a:prstGeom>
            <a:noFill/>
            <a:ln w="9525">
              <a:noFill/>
              <a:miter lim="800000"/>
              <a:headEnd/>
              <a:tailEnd/>
            </a:ln>
            <a:effectLst/>
          </p:spPr>
          <p:txBody>
            <a:bodyPr>
              <a:spAutoFit/>
            </a:bodyPr>
            <a:lstStyle/>
            <a:p>
              <a:pPr algn="ctr">
                <a:lnSpc>
                  <a:spcPct val="80000"/>
                </a:lnSpc>
                <a:spcBef>
                  <a:spcPct val="50000"/>
                </a:spcBef>
                <a:defRPr/>
              </a:pPr>
              <a:r>
                <a:rPr lang="en-US" sz="2400" b="1" dirty="0" err="1" smtClean="0">
                  <a:solidFill>
                    <a:srgbClr val="3399FF"/>
                  </a:solidFill>
                  <a:effectLst>
                    <a:outerShdw blurRad="38100" dist="38100" dir="2700000" algn="tl">
                      <a:srgbClr val="C0C0C0"/>
                    </a:outerShdw>
                  </a:effectLst>
                  <a:latin typeface="Times New Roman" pitchFamily="18" charset="0"/>
                  <a:cs typeface="+mn-cs"/>
                </a:rPr>
                <a:t>Nhiệm</a:t>
              </a:r>
              <a:r>
                <a:rPr lang="en-US" sz="2400" b="1" dirty="0" smtClean="0">
                  <a:solidFill>
                    <a:srgbClr val="3399FF"/>
                  </a:solidFill>
                  <a:effectLst>
                    <a:outerShdw blurRad="38100" dist="38100" dir="2700000" algn="tl">
                      <a:srgbClr val="C0C0C0"/>
                    </a:outerShdw>
                  </a:effectLst>
                  <a:latin typeface="Times New Roman" pitchFamily="18" charset="0"/>
                  <a:cs typeface="+mn-cs"/>
                </a:rPr>
                <a:t> </a:t>
              </a:r>
              <a:r>
                <a:rPr lang="en-US" sz="2400" b="1" dirty="0" err="1">
                  <a:solidFill>
                    <a:srgbClr val="3399FF"/>
                  </a:solidFill>
                  <a:effectLst>
                    <a:outerShdw blurRad="38100" dist="38100" dir="2700000" algn="tl">
                      <a:srgbClr val="C0C0C0"/>
                    </a:outerShdw>
                  </a:effectLst>
                  <a:latin typeface="Times New Roman" pitchFamily="18" charset="0"/>
                  <a:cs typeface="+mn-cs"/>
                </a:rPr>
                <a:t>vụ</a:t>
              </a:r>
              <a:r>
                <a:rPr lang="en-US" sz="2400" b="1" dirty="0">
                  <a:solidFill>
                    <a:srgbClr val="3399FF"/>
                  </a:solidFill>
                  <a:effectLst>
                    <a:outerShdw blurRad="38100" dist="38100" dir="2700000" algn="tl">
                      <a:srgbClr val="C0C0C0"/>
                    </a:outerShdw>
                  </a:effectLst>
                  <a:latin typeface="Times New Roman" pitchFamily="18" charset="0"/>
                  <a:cs typeface="+mn-cs"/>
                </a:rPr>
                <a:t> </a:t>
              </a:r>
              <a:r>
                <a:rPr lang="en-US" sz="2400" b="1" dirty="0" err="1" smtClean="0">
                  <a:solidFill>
                    <a:srgbClr val="3399FF"/>
                  </a:solidFill>
                  <a:effectLst>
                    <a:outerShdw blurRad="38100" dist="38100" dir="2700000" algn="tl">
                      <a:srgbClr val="C0C0C0"/>
                    </a:outerShdw>
                  </a:effectLst>
                  <a:latin typeface="Times New Roman" pitchFamily="18" charset="0"/>
                  <a:cs typeface="+mn-cs"/>
                </a:rPr>
                <a:t>của</a:t>
              </a:r>
              <a:r>
                <a:rPr lang="en-US" sz="2400" b="1" dirty="0" smtClean="0">
                  <a:solidFill>
                    <a:srgbClr val="3399FF"/>
                  </a:solidFill>
                  <a:effectLst>
                    <a:outerShdw blurRad="38100" dist="38100" dir="2700000" algn="tl">
                      <a:srgbClr val="C0C0C0"/>
                    </a:outerShdw>
                  </a:effectLst>
                  <a:latin typeface="Times New Roman" pitchFamily="18" charset="0"/>
                  <a:cs typeface="+mn-cs"/>
                </a:rPr>
                <a:t> </a:t>
              </a:r>
              <a:r>
                <a:rPr lang="en-US" sz="2400" b="1" dirty="0" err="1">
                  <a:solidFill>
                    <a:srgbClr val="3399FF"/>
                  </a:solidFill>
                  <a:effectLst>
                    <a:outerShdw blurRad="38100" dist="38100" dir="2700000" algn="tl">
                      <a:srgbClr val="C0C0C0"/>
                    </a:outerShdw>
                  </a:effectLst>
                  <a:latin typeface="Times New Roman" pitchFamily="18" charset="0"/>
                  <a:cs typeface="+mn-cs"/>
                </a:rPr>
                <a:t>thời</a:t>
              </a:r>
              <a:r>
                <a:rPr lang="en-US" sz="2400" b="1" dirty="0">
                  <a:solidFill>
                    <a:srgbClr val="3399FF"/>
                  </a:solidFill>
                  <a:effectLst>
                    <a:outerShdw blurRad="38100" dist="38100" dir="2700000" algn="tl">
                      <a:srgbClr val="C0C0C0"/>
                    </a:outerShdw>
                  </a:effectLst>
                  <a:latin typeface="Times New Roman" pitchFamily="18" charset="0"/>
                  <a:cs typeface="+mn-cs"/>
                </a:rPr>
                <a:t> </a:t>
              </a:r>
              <a:r>
                <a:rPr lang="en-US" sz="2400" b="1" dirty="0" err="1">
                  <a:solidFill>
                    <a:srgbClr val="3399FF"/>
                  </a:solidFill>
                  <a:effectLst>
                    <a:outerShdw blurRad="38100" dist="38100" dir="2700000" algn="tl">
                      <a:srgbClr val="C0C0C0"/>
                    </a:outerShdw>
                  </a:effectLst>
                  <a:latin typeface="Times New Roman" pitchFamily="18" charset="0"/>
                  <a:cs typeface="+mn-cs"/>
                </a:rPr>
                <a:t>kỳ</a:t>
              </a:r>
              <a:r>
                <a:rPr lang="en-US" sz="2400" b="1" dirty="0">
                  <a:solidFill>
                    <a:srgbClr val="3399FF"/>
                  </a:solidFill>
                  <a:effectLst>
                    <a:outerShdw blurRad="38100" dist="38100" dir="2700000" algn="tl">
                      <a:srgbClr val="C0C0C0"/>
                    </a:outerShdw>
                  </a:effectLst>
                  <a:latin typeface="Times New Roman" pitchFamily="18" charset="0"/>
                  <a:cs typeface="+mn-cs"/>
                </a:rPr>
                <a:t> </a:t>
              </a:r>
              <a:r>
                <a:rPr lang="en-US" sz="2400" b="1" dirty="0" err="1">
                  <a:solidFill>
                    <a:srgbClr val="3399FF"/>
                  </a:solidFill>
                  <a:effectLst>
                    <a:outerShdw blurRad="38100" dist="38100" dir="2700000" algn="tl">
                      <a:srgbClr val="C0C0C0"/>
                    </a:outerShdw>
                  </a:effectLst>
                  <a:latin typeface="Times New Roman" pitchFamily="18" charset="0"/>
                  <a:cs typeface="+mn-cs"/>
                </a:rPr>
                <a:t>quá</a:t>
              </a:r>
              <a:r>
                <a:rPr lang="en-US" sz="2400" b="1" dirty="0">
                  <a:solidFill>
                    <a:srgbClr val="3399FF"/>
                  </a:solidFill>
                  <a:effectLst>
                    <a:outerShdw blurRad="38100" dist="38100" dir="2700000" algn="tl">
                      <a:srgbClr val="C0C0C0"/>
                    </a:outerShdw>
                  </a:effectLst>
                  <a:latin typeface="Times New Roman" pitchFamily="18" charset="0"/>
                  <a:cs typeface="+mn-cs"/>
                </a:rPr>
                <a:t> </a:t>
              </a:r>
              <a:r>
                <a:rPr lang="en-US" sz="2400" b="1" dirty="0" err="1" smtClean="0">
                  <a:solidFill>
                    <a:srgbClr val="3399FF"/>
                  </a:solidFill>
                  <a:effectLst>
                    <a:outerShdw blurRad="38100" dist="38100" dir="2700000" algn="tl">
                      <a:srgbClr val="C0C0C0"/>
                    </a:outerShdw>
                  </a:effectLst>
                  <a:latin typeface="Times New Roman" pitchFamily="18" charset="0"/>
                  <a:cs typeface="+mn-cs"/>
                </a:rPr>
                <a:t>độ</a:t>
              </a:r>
              <a:endParaRPr lang="en-US" sz="2400" b="1" dirty="0">
                <a:effectLst>
                  <a:outerShdw blurRad="38100" dist="38100" dir="2700000" algn="tl">
                    <a:srgbClr val="C0C0C0"/>
                  </a:outerShdw>
                </a:effectLst>
                <a:latin typeface="Times New Roman" pitchFamily="18" charset="0"/>
                <a:cs typeface="+mn-cs"/>
              </a:endParaRPr>
            </a:p>
          </p:txBody>
        </p:sp>
      </p:grpSp>
      <p:pic>
        <p:nvPicPr>
          <p:cNvPr id="40966" name="Picture 44" descr="in_02"/>
          <p:cNvPicPr>
            <a:picLocks noChangeAspect="1" noChangeArrowheads="1"/>
          </p:cNvPicPr>
          <p:nvPr/>
        </p:nvPicPr>
        <p:blipFill>
          <a:blip r:embed="rId3" cstate="print"/>
          <a:srcRect/>
          <a:stretch>
            <a:fillRect/>
          </a:stretch>
        </p:blipFill>
        <p:spPr bwMode="auto">
          <a:xfrm>
            <a:off x="0" y="165538"/>
            <a:ext cx="3457903" cy="2409496"/>
          </a:xfrm>
          <a:prstGeom prst="rect">
            <a:avLst/>
          </a:prstGeom>
          <a:noFill/>
          <a:ln w="9525">
            <a:noFill/>
            <a:miter lim="800000"/>
            <a:headEnd/>
            <a:tailEnd/>
          </a:ln>
        </p:spPr>
      </p:pic>
      <p:pic>
        <p:nvPicPr>
          <p:cNvPr id="40967" name="Picture 46"/>
          <p:cNvPicPr>
            <a:picLocks noChangeAspect="1" noChangeArrowheads="1"/>
          </p:cNvPicPr>
          <p:nvPr/>
        </p:nvPicPr>
        <p:blipFill>
          <a:blip r:embed="rId4" cstate="print"/>
          <a:srcRect/>
          <a:stretch>
            <a:fillRect/>
          </a:stretch>
        </p:blipFill>
        <p:spPr bwMode="auto">
          <a:xfrm>
            <a:off x="8101724" y="331077"/>
            <a:ext cx="3585780" cy="2335213"/>
          </a:xfrm>
          <a:prstGeom prst="rect">
            <a:avLst/>
          </a:prstGeom>
          <a:noFill/>
          <a:ln w="9525">
            <a:noFill/>
            <a:miter lim="800000"/>
            <a:headEnd/>
            <a:tailEnd/>
          </a:ln>
        </p:spPr>
      </p:pic>
      <p:grpSp>
        <p:nvGrpSpPr>
          <p:cNvPr id="6" name="Group 52"/>
          <p:cNvGrpSpPr>
            <a:grpSpLocks/>
          </p:cNvGrpSpPr>
          <p:nvPr/>
        </p:nvGrpSpPr>
        <p:grpSpPr bwMode="auto">
          <a:xfrm>
            <a:off x="914401" y="4013199"/>
            <a:ext cx="4171951" cy="1778000"/>
            <a:chOff x="432" y="2528"/>
            <a:chExt cx="1971" cy="1120"/>
          </a:xfrm>
        </p:grpSpPr>
        <p:sp>
          <p:nvSpPr>
            <p:cNvPr id="40972" name="AutoShape 19"/>
            <p:cNvSpPr>
              <a:spLocks noChangeArrowheads="1"/>
            </p:cNvSpPr>
            <p:nvPr/>
          </p:nvSpPr>
          <p:spPr bwMode="ltGray">
            <a:xfrm>
              <a:off x="432" y="2528"/>
              <a:ext cx="1968" cy="1120"/>
            </a:xfrm>
            <a:prstGeom prst="roundRect">
              <a:avLst>
                <a:gd name="adj" fmla="val 16667"/>
              </a:avLst>
            </a:prstGeom>
            <a:solidFill>
              <a:schemeClr val="bg1"/>
            </a:solidFill>
            <a:ln w="28575" algn="ctr">
              <a:solidFill>
                <a:srgbClr val="003399"/>
              </a:solidFill>
              <a:round/>
              <a:headEnd/>
              <a:tailEnd/>
            </a:ln>
          </p:spPr>
          <p:txBody>
            <a:bodyPr wrap="none" anchor="ctr"/>
            <a:lstStyle/>
            <a:p>
              <a:pPr algn="just"/>
              <a:endParaRPr lang="en-US"/>
            </a:p>
          </p:txBody>
        </p:sp>
        <p:sp>
          <p:nvSpPr>
            <p:cNvPr id="40973" name="Text Box 47"/>
            <p:cNvSpPr txBox="1">
              <a:spLocks noChangeArrowheads="1"/>
            </p:cNvSpPr>
            <p:nvPr/>
          </p:nvSpPr>
          <p:spPr bwMode="auto">
            <a:xfrm>
              <a:off x="480" y="2544"/>
              <a:ext cx="1923" cy="911"/>
            </a:xfrm>
            <a:prstGeom prst="rect">
              <a:avLst/>
            </a:prstGeom>
            <a:noFill/>
            <a:ln w="9525">
              <a:noFill/>
              <a:miter lim="800000"/>
              <a:headEnd/>
              <a:tailEnd/>
            </a:ln>
          </p:spPr>
          <p:txBody>
            <a:bodyPr>
              <a:spAutoFit/>
            </a:bodyPr>
            <a:lstStyle/>
            <a:p>
              <a:pPr algn="just">
                <a:spcBef>
                  <a:spcPct val="50000"/>
                </a:spcBef>
              </a:pPr>
              <a:r>
                <a:rPr lang="en-US" sz="2200">
                  <a:latin typeface="Times New Roman" pitchFamily="18" charset="0"/>
                </a:rPr>
                <a:t>Xây dựng nền tảng vật chất và kỹ thuật cho CNXH, xây dựng các tiền đề kinh tế, chính trị, văn hóa, tư tưởng</a:t>
              </a:r>
            </a:p>
          </p:txBody>
        </p:sp>
      </p:grpSp>
      <p:grpSp>
        <p:nvGrpSpPr>
          <p:cNvPr id="7" name="Group 53"/>
          <p:cNvGrpSpPr>
            <a:grpSpLocks/>
          </p:cNvGrpSpPr>
          <p:nvPr/>
        </p:nvGrpSpPr>
        <p:grpSpPr bwMode="auto">
          <a:xfrm>
            <a:off x="7315200" y="3948114"/>
            <a:ext cx="4165600" cy="1792287"/>
            <a:chOff x="3456" y="2487"/>
            <a:chExt cx="1968" cy="1129"/>
          </a:xfrm>
        </p:grpSpPr>
        <p:sp>
          <p:nvSpPr>
            <p:cNvPr id="40970" name="AutoShape 50"/>
            <p:cNvSpPr>
              <a:spLocks noChangeArrowheads="1"/>
            </p:cNvSpPr>
            <p:nvPr/>
          </p:nvSpPr>
          <p:spPr bwMode="ltGray">
            <a:xfrm>
              <a:off x="3456" y="2496"/>
              <a:ext cx="1968" cy="1120"/>
            </a:xfrm>
            <a:prstGeom prst="roundRect">
              <a:avLst>
                <a:gd name="adj" fmla="val 16667"/>
              </a:avLst>
            </a:prstGeom>
            <a:solidFill>
              <a:schemeClr val="bg1"/>
            </a:solidFill>
            <a:ln w="28575" algn="ctr">
              <a:solidFill>
                <a:srgbClr val="003399"/>
              </a:solidFill>
              <a:round/>
              <a:headEnd/>
              <a:tailEnd/>
            </a:ln>
          </p:spPr>
          <p:txBody>
            <a:bodyPr wrap="none" anchor="ctr"/>
            <a:lstStyle/>
            <a:p>
              <a:pPr algn="just"/>
              <a:endParaRPr lang="en-US"/>
            </a:p>
          </p:txBody>
        </p:sp>
        <p:sp>
          <p:nvSpPr>
            <p:cNvPr id="40971" name="Text Box 51"/>
            <p:cNvSpPr txBox="1">
              <a:spLocks noChangeArrowheads="1"/>
            </p:cNvSpPr>
            <p:nvPr/>
          </p:nvSpPr>
          <p:spPr bwMode="auto">
            <a:xfrm>
              <a:off x="3504" y="2487"/>
              <a:ext cx="1872" cy="911"/>
            </a:xfrm>
            <a:prstGeom prst="rect">
              <a:avLst/>
            </a:prstGeom>
            <a:noFill/>
            <a:ln w="9525">
              <a:noFill/>
              <a:miter lim="800000"/>
              <a:headEnd/>
              <a:tailEnd/>
            </a:ln>
          </p:spPr>
          <p:txBody>
            <a:bodyPr>
              <a:spAutoFit/>
            </a:bodyPr>
            <a:lstStyle/>
            <a:p>
              <a:pPr algn="just">
                <a:spcBef>
                  <a:spcPct val="50000"/>
                </a:spcBef>
              </a:pPr>
              <a:r>
                <a:rPr lang="en-US" sz="2200">
                  <a:latin typeface="Times New Roman" pitchFamily="18" charset="0"/>
                </a:rPr>
                <a:t>Cải tạo xã hội cũ, xây dựng xã hội mới, lấy xây dựng làm trọng tâm, nội dung cốt yếu nhất, chủ chốt, lâu dài.</a:t>
              </a:r>
            </a:p>
          </p:txBody>
        </p:sp>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giaothong1"/>
          <p:cNvPicPr>
            <a:picLocks noChangeAspect="1" noChangeArrowheads="1"/>
          </p:cNvPicPr>
          <p:nvPr/>
        </p:nvPicPr>
        <p:blipFill>
          <a:blip r:embed="rId2" cstate="print"/>
          <a:srcRect/>
          <a:stretch>
            <a:fillRect/>
          </a:stretch>
        </p:blipFill>
        <p:spPr bwMode="auto">
          <a:xfrm>
            <a:off x="3469218" y="3886200"/>
            <a:ext cx="2829983" cy="2870200"/>
          </a:xfrm>
          <a:prstGeom prst="rect">
            <a:avLst/>
          </a:prstGeom>
          <a:noFill/>
          <a:ln w="9525">
            <a:noFill/>
            <a:miter lim="800000"/>
            <a:headEnd/>
            <a:tailEnd/>
          </a:ln>
        </p:spPr>
      </p:pic>
      <p:pic>
        <p:nvPicPr>
          <p:cNvPr id="41988" name="Picture 6"/>
          <p:cNvPicPr>
            <a:picLocks noChangeAspect="1" noChangeArrowheads="1"/>
          </p:cNvPicPr>
          <p:nvPr/>
        </p:nvPicPr>
        <p:blipFill>
          <a:blip r:embed="rId3" cstate="print"/>
          <a:srcRect/>
          <a:stretch>
            <a:fillRect/>
          </a:stretch>
        </p:blipFill>
        <p:spPr bwMode="auto">
          <a:xfrm>
            <a:off x="152400" y="2438401"/>
            <a:ext cx="3352800" cy="1960563"/>
          </a:xfrm>
          <a:prstGeom prst="rect">
            <a:avLst/>
          </a:prstGeom>
          <a:noFill/>
          <a:ln w="9525">
            <a:noFill/>
            <a:miter lim="800000"/>
            <a:headEnd/>
            <a:tailEnd/>
          </a:ln>
        </p:spPr>
      </p:pic>
      <p:pic>
        <p:nvPicPr>
          <p:cNvPr id="41989" name="Picture 7"/>
          <p:cNvPicPr>
            <a:picLocks noChangeAspect="1" noChangeArrowheads="1"/>
          </p:cNvPicPr>
          <p:nvPr/>
        </p:nvPicPr>
        <p:blipFill>
          <a:blip r:embed="rId4" cstate="print"/>
          <a:srcRect/>
          <a:stretch>
            <a:fillRect/>
          </a:stretch>
        </p:blipFill>
        <p:spPr bwMode="auto">
          <a:xfrm>
            <a:off x="118533" y="4468814"/>
            <a:ext cx="3352800" cy="2274887"/>
          </a:xfrm>
          <a:prstGeom prst="rect">
            <a:avLst/>
          </a:prstGeom>
          <a:noFill/>
          <a:ln w="9525">
            <a:noFill/>
            <a:miter lim="800000"/>
            <a:headEnd/>
            <a:tailEnd/>
          </a:ln>
        </p:spPr>
      </p:pic>
      <p:pic>
        <p:nvPicPr>
          <p:cNvPr id="41991" name="Picture 9"/>
          <p:cNvPicPr>
            <a:picLocks noChangeAspect="1" noChangeArrowheads="1"/>
          </p:cNvPicPr>
          <p:nvPr/>
        </p:nvPicPr>
        <p:blipFill>
          <a:blip r:embed="rId5" cstate="print"/>
          <a:srcRect/>
          <a:stretch>
            <a:fillRect/>
          </a:stretch>
        </p:blipFill>
        <p:spPr bwMode="auto">
          <a:xfrm>
            <a:off x="5935355" y="3922986"/>
            <a:ext cx="3093032" cy="2709042"/>
          </a:xfrm>
          <a:prstGeom prst="rect">
            <a:avLst/>
          </a:prstGeom>
          <a:noFill/>
          <a:ln w="9525">
            <a:noFill/>
            <a:miter lim="800000"/>
            <a:headEnd/>
            <a:tailEnd/>
          </a:ln>
        </p:spPr>
      </p:pic>
      <p:sp>
        <p:nvSpPr>
          <p:cNvPr id="41992" name="Text Box 10"/>
          <p:cNvSpPr txBox="1">
            <a:spLocks noChangeArrowheads="1"/>
          </p:cNvSpPr>
          <p:nvPr/>
        </p:nvSpPr>
        <p:spPr bwMode="auto">
          <a:xfrm>
            <a:off x="2112579" y="517525"/>
            <a:ext cx="6957850" cy="769441"/>
          </a:xfrm>
          <a:prstGeom prst="rect">
            <a:avLst/>
          </a:prstGeom>
          <a:noFill/>
          <a:ln w="9525">
            <a:noFill/>
            <a:miter lim="800000"/>
            <a:headEnd/>
            <a:tailEnd/>
          </a:ln>
        </p:spPr>
        <p:txBody>
          <a:bodyPr wrap="square">
            <a:spAutoFit/>
          </a:bodyPr>
          <a:lstStyle/>
          <a:p>
            <a:pPr>
              <a:spcBef>
                <a:spcPct val="50000"/>
              </a:spcBef>
            </a:pPr>
            <a:r>
              <a:rPr lang="en-US" sz="2200" b="1" i="1">
                <a:solidFill>
                  <a:srgbClr val="003399"/>
                </a:solidFill>
                <a:latin typeface="Times New Roman" pitchFamily="18" charset="0"/>
              </a:rPr>
              <a:t>Nguồn năng lượng, khu đô thị mới, môi trường trong lành…</a:t>
            </a:r>
          </a:p>
        </p:txBody>
      </p:sp>
      <p:sp>
        <p:nvSpPr>
          <p:cNvPr id="41993" name="Text Box 11"/>
          <p:cNvSpPr txBox="1">
            <a:spLocks noChangeArrowheads="1"/>
          </p:cNvSpPr>
          <p:nvPr/>
        </p:nvSpPr>
        <p:spPr bwMode="auto">
          <a:xfrm>
            <a:off x="406400" y="1524001"/>
            <a:ext cx="3051503" cy="784830"/>
          </a:xfrm>
          <a:prstGeom prst="rect">
            <a:avLst/>
          </a:prstGeom>
          <a:noFill/>
          <a:ln w="9525">
            <a:noFill/>
            <a:miter lim="800000"/>
            <a:headEnd/>
            <a:tailEnd/>
          </a:ln>
        </p:spPr>
        <p:txBody>
          <a:bodyPr wrap="square">
            <a:spAutoFit/>
          </a:bodyPr>
          <a:lstStyle/>
          <a:p>
            <a:pPr>
              <a:spcBef>
                <a:spcPct val="50000"/>
              </a:spcBef>
            </a:pPr>
            <a:r>
              <a:rPr lang="en-US" b="1" i="1" dirty="0" err="1">
                <a:solidFill>
                  <a:srgbClr val="FF3399"/>
                </a:solidFill>
                <a:latin typeface="Times New Roman" pitchFamily="18" charset="0"/>
              </a:rPr>
              <a:t>Một</a:t>
            </a:r>
            <a:r>
              <a:rPr lang="en-US" b="1" i="1" dirty="0">
                <a:solidFill>
                  <a:srgbClr val="FF3399"/>
                </a:solidFill>
                <a:latin typeface="Times New Roman" pitchFamily="18" charset="0"/>
              </a:rPr>
              <a:t> </a:t>
            </a:r>
            <a:r>
              <a:rPr lang="en-US" b="1" i="1" dirty="0" err="1">
                <a:solidFill>
                  <a:srgbClr val="FF3399"/>
                </a:solidFill>
                <a:latin typeface="Times New Roman" pitchFamily="18" charset="0"/>
              </a:rPr>
              <a:t>đất</a:t>
            </a:r>
            <a:r>
              <a:rPr lang="en-US" b="1" i="1" dirty="0">
                <a:solidFill>
                  <a:srgbClr val="FF3399"/>
                </a:solidFill>
                <a:latin typeface="Times New Roman" pitchFamily="18" charset="0"/>
              </a:rPr>
              <a:t> </a:t>
            </a:r>
            <a:r>
              <a:rPr lang="en-US" b="1" i="1" dirty="0" err="1">
                <a:solidFill>
                  <a:srgbClr val="FF3399"/>
                </a:solidFill>
                <a:latin typeface="Times New Roman" pitchFamily="18" charset="0"/>
              </a:rPr>
              <a:t>nước</a:t>
            </a:r>
            <a:r>
              <a:rPr lang="en-US" b="1" i="1" dirty="0">
                <a:solidFill>
                  <a:srgbClr val="FF3399"/>
                </a:solidFill>
                <a:latin typeface="Times New Roman" pitchFamily="18" charset="0"/>
              </a:rPr>
              <a:t> </a:t>
            </a:r>
            <a:r>
              <a:rPr lang="en-US" b="1" i="1" dirty="0" err="1">
                <a:solidFill>
                  <a:srgbClr val="FF3399"/>
                </a:solidFill>
                <a:latin typeface="Times New Roman" pitchFamily="18" charset="0"/>
              </a:rPr>
              <a:t>giàu</a:t>
            </a:r>
            <a:r>
              <a:rPr lang="en-US" b="1" i="1" dirty="0">
                <a:solidFill>
                  <a:srgbClr val="FF3399"/>
                </a:solidFill>
                <a:latin typeface="Times New Roman" pitchFamily="18" charset="0"/>
              </a:rPr>
              <a:t> </a:t>
            </a:r>
            <a:r>
              <a:rPr lang="en-US" b="1" i="1" dirty="0" err="1">
                <a:solidFill>
                  <a:srgbClr val="FF3399"/>
                </a:solidFill>
                <a:latin typeface="Times New Roman" pitchFamily="18" charset="0"/>
              </a:rPr>
              <a:t>đẹp</a:t>
            </a:r>
            <a:endParaRPr lang="en-US" b="1" i="1" dirty="0">
              <a:solidFill>
                <a:srgbClr val="FF3399"/>
              </a:solidFill>
              <a:latin typeface="Times New Roman" pitchFamily="18" charset="0"/>
            </a:endParaRPr>
          </a:p>
          <a:p>
            <a:pPr>
              <a:spcBef>
                <a:spcPct val="50000"/>
              </a:spcBef>
            </a:pPr>
            <a:r>
              <a:rPr lang="en-US" b="1" i="1" dirty="0" err="1">
                <a:solidFill>
                  <a:srgbClr val="FF3399"/>
                </a:solidFill>
                <a:latin typeface="Times New Roman" pitchFamily="18" charset="0"/>
              </a:rPr>
              <a:t>Từ</a:t>
            </a:r>
            <a:r>
              <a:rPr lang="en-US" b="1" i="1" dirty="0">
                <a:solidFill>
                  <a:srgbClr val="FF3399"/>
                </a:solidFill>
                <a:latin typeface="Times New Roman" pitchFamily="18" charset="0"/>
              </a:rPr>
              <a:t> </a:t>
            </a:r>
            <a:r>
              <a:rPr lang="en-US" b="1" i="1" dirty="0" err="1">
                <a:solidFill>
                  <a:srgbClr val="FF3399"/>
                </a:solidFill>
                <a:latin typeface="Times New Roman" pitchFamily="18" charset="0"/>
              </a:rPr>
              <a:t>thành</a:t>
            </a:r>
            <a:r>
              <a:rPr lang="en-US" b="1" i="1" dirty="0">
                <a:solidFill>
                  <a:srgbClr val="FF3399"/>
                </a:solidFill>
                <a:latin typeface="Times New Roman" pitchFamily="18" charset="0"/>
              </a:rPr>
              <a:t> </a:t>
            </a:r>
            <a:r>
              <a:rPr lang="en-US" b="1" i="1" dirty="0" err="1">
                <a:solidFill>
                  <a:srgbClr val="FF3399"/>
                </a:solidFill>
                <a:latin typeface="Times New Roman" pitchFamily="18" charset="0"/>
              </a:rPr>
              <a:t>thị</a:t>
            </a:r>
            <a:r>
              <a:rPr lang="en-US" b="1" i="1" dirty="0">
                <a:solidFill>
                  <a:srgbClr val="FF3399"/>
                </a:solidFill>
                <a:latin typeface="Times New Roman" pitchFamily="18" charset="0"/>
              </a:rPr>
              <a:t>…</a:t>
            </a:r>
          </a:p>
        </p:txBody>
      </p:sp>
      <p:pic>
        <p:nvPicPr>
          <p:cNvPr id="4098" name="Picture 2" descr="C:\Users\TitMit\Desktop\nam hoc 2020-2021\TT HCM- Hoang Hanh\download (18).jpg"/>
          <p:cNvPicPr>
            <a:picLocks noChangeAspect="1" noChangeArrowheads="1"/>
          </p:cNvPicPr>
          <p:nvPr/>
        </p:nvPicPr>
        <p:blipFill>
          <a:blip r:embed="rId6" cstate="print"/>
          <a:srcRect/>
          <a:stretch>
            <a:fillRect/>
          </a:stretch>
        </p:blipFill>
        <p:spPr bwMode="auto">
          <a:xfrm>
            <a:off x="8460828" y="1324303"/>
            <a:ext cx="3310758" cy="3037489"/>
          </a:xfrm>
          <a:prstGeom prst="rect">
            <a:avLst/>
          </a:prstGeom>
          <a:noFill/>
        </p:spPr>
      </p:pic>
      <p:pic>
        <p:nvPicPr>
          <p:cNvPr id="4099" name="Picture 3" descr="C:\Users\TitMit\Desktop\nam hoc 2020-2021\TT HCM- Hoang Hanh\download (16).jpg"/>
          <p:cNvPicPr>
            <a:picLocks noChangeAspect="1" noChangeArrowheads="1"/>
          </p:cNvPicPr>
          <p:nvPr/>
        </p:nvPicPr>
        <p:blipFill>
          <a:blip r:embed="rId7" cstate="print"/>
          <a:srcRect/>
          <a:stretch>
            <a:fillRect/>
          </a:stretch>
        </p:blipFill>
        <p:spPr bwMode="auto">
          <a:xfrm>
            <a:off x="8939870" y="4141076"/>
            <a:ext cx="2831716" cy="2501462"/>
          </a:xfrm>
          <a:prstGeom prst="rect">
            <a:avLst/>
          </a:prstGeom>
          <a:noFill/>
        </p:spPr>
      </p:pic>
      <p:pic>
        <p:nvPicPr>
          <p:cNvPr id="4100" name="Picture 4" descr="C:\Users\TitMit\Desktop\nam hoc 2020-2021\TT HCM- Hoang Hanh\download (17).jpg"/>
          <p:cNvPicPr>
            <a:picLocks noChangeAspect="1" noChangeArrowheads="1"/>
          </p:cNvPicPr>
          <p:nvPr/>
        </p:nvPicPr>
        <p:blipFill>
          <a:blip r:embed="rId8" cstate="print"/>
          <a:srcRect/>
          <a:stretch>
            <a:fillRect/>
          </a:stretch>
        </p:blipFill>
        <p:spPr bwMode="auto">
          <a:xfrm>
            <a:off x="3899831" y="1348445"/>
            <a:ext cx="4571507" cy="2592934"/>
          </a:xfrm>
          <a:prstGeom prst="rect">
            <a:avLst/>
          </a:prstGeom>
          <a:noFill/>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anh35"/>
          <p:cNvPicPr>
            <a:picLocks noChangeAspect="1" noChangeArrowheads="1"/>
          </p:cNvPicPr>
          <p:nvPr/>
        </p:nvPicPr>
        <p:blipFill>
          <a:blip r:embed="rId2" cstate="print"/>
          <a:srcRect/>
          <a:stretch>
            <a:fillRect/>
          </a:stretch>
        </p:blipFill>
        <p:spPr bwMode="auto">
          <a:xfrm>
            <a:off x="8191501" y="228600"/>
            <a:ext cx="3797300" cy="3733800"/>
          </a:xfrm>
          <a:prstGeom prst="rect">
            <a:avLst/>
          </a:prstGeom>
          <a:noFill/>
          <a:ln w="9525">
            <a:noFill/>
            <a:miter lim="800000"/>
            <a:headEnd/>
            <a:tailEnd/>
          </a:ln>
        </p:spPr>
      </p:pic>
      <p:pic>
        <p:nvPicPr>
          <p:cNvPr id="43011" name="Picture 5"/>
          <p:cNvPicPr>
            <a:picLocks noChangeAspect="1" noChangeArrowheads="1"/>
          </p:cNvPicPr>
          <p:nvPr/>
        </p:nvPicPr>
        <p:blipFill>
          <a:blip r:embed="rId3" cstate="print"/>
          <a:srcRect/>
          <a:stretch>
            <a:fillRect/>
          </a:stretch>
        </p:blipFill>
        <p:spPr bwMode="auto">
          <a:xfrm>
            <a:off x="914400" y="4191001"/>
            <a:ext cx="5080000" cy="2543175"/>
          </a:xfrm>
          <a:prstGeom prst="rect">
            <a:avLst/>
          </a:prstGeom>
          <a:noFill/>
          <a:ln w="9525">
            <a:noFill/>
            <a:miter lim="800000"/>
            <a:headEnd/>
            <a:tailEnd/>
          </a:ln>
        </p:spPr>
      </p:pic>
      <p:pic>
        <p:nvPicPr>
          <p:cNvPr id="43012" name="Picture 6"/>
          <p:cNvPicPr>
            <a:picLocks noChangeAspect="1" noChangeArrowheads="1"/>
          </p:cNvPicPr>
          <p:nvPr/>
        </p:nvPicPr>
        <p:blipFill>
          <a:blip r:embed="rId4" cstate="print"/>
          <a:srcRect/>
          <a:stretch>
            <a:fillRect/>
          </a:stretch>
        </p:blipFill>
        <p:spPr bwMode="auto">
          <a:xfrm>
            <a:off x="4368800" y="1536700"/>
            <a:ext cx="5080000" cy="2857500"/>
          </a:xfrm>
          <a:prstGeom prst="rect">
            <a:avLst/>
          </a:prstGeom>
          <a:noFill/>
          <a:ln w="9525">
            <a:noFill/>
            <a:miter lim="800000"/>
            <a:headEnd/>
            <a:tailEnd/>
          </a:ln>
        </p:spPr>
      </p:pic>
      <p:pic>
        <p:nvPicPr>
          <p:cNvPr id="43013" name="Picture 7"/>
          <p:cNvPicPr>
            <a:picLocks noChangeAspect="1" noChangeArrowheads="1"/>
          </p:cNvPicPr>
          <p:nvPr/>
        </p:nvPicPr>
        <p:blipFill>
          <a:blip r:embed="rId5" cstate="print"/>
          <a:srcRect/>
          <a:stretch>
            <a:fillRect/>
          </a:stretch>
        </p:blipFill>
        <p:spPr bwMode="auto">
          <a:xfrm>
            <a:off x="6096000" y="3657601"/>
            <a:ext cx="5892800" cy="3038475"/>
          </a:xfrm>
          <a:prstGeom prst="rect">
            <a:avLst/>
          </a:prstGeom>
          <a:noFill/>
          <a:ln w="9525">
            <a:noFill/>
            <a:miter lim="800000"/>
            <a:headEnd/>
            <a:tailEnd/>
          </a:ln>
        </p:spPr>
      </p:pic>
      <p:pic>
        <p:nvPicPr>
          <p:cNvPr id="43014" name="Picture 8"/>
          <p:cNvPicPr>
            <a:picLocks noChangeAspect="1" noChangeArrowheads="1"/>
          </p:cNvPicPr>
          <p:nvPr/>
        </p:nvPicPr>
        <p:blipFill>
          <a:blip r:embed="rId6" cstate="print"/>
          <a:srcRect/>
          <a:stretch>
            <a:fillRect/>
          </a:stretch>
        </p:blipFill>
        <p:spPr bwMode="auto">
          <a:xfrm>
            <a:off x="5384800" y="236538"/>
            <a:ext cx="2844800" cy="1287462"/>
          </a:xfrm>
          <a:prstGeom prst="rect">
            <a:avLst/>
          </a:prstGeom>
          <a:noFill/>
          <a:ln w="9525">
            <a:noFill/>
            <a:miter lim="800000"/>
            <a:headEnd/>
            <a:tailEnd/>
          </a:ln>
        </p:spPr>
      </p:pic>
      <p:pic>
        <p:nvPicPr>
          <p:cNvPr id="43015" name="Picture 9"/>
          <p:cNvPicPr>
            <a:picLocks noChangeAspect="1" noChangeArrowheads="1"/>
          </p:cNvPicPr>
          <p:nvPr/>
        </p:nvPicPr>
        <p:blipFill>
          <a:blip r:embed="rId7" cstate="print"/>
          <a:srcRect/>
          <a:stretch>
            <a:fillRect/>
          </a:stretch>
        </p:blipFill>
        <p:spPr bwMode="auto">
          <a:xfrm>
            <a:off x="304800" y="2043114"/>
            <a:ext cx="4013200" cy="1995487"/>
          </a:xfrm>
          <a:prstGeom prst="rect">
            <a:avLst/>
          </a:prstGeom>
          <a:noFill/>
          <a:ln w="9525">
            <a:noFill/>
            <a:miter lim="800000"/>
            <a:headEnd/>
            <a:tailEnd/>
          </a:ln>
        </p:spPr>
      </p:pic>
      <p:sp>
        <p:nvSpPr>
          <p:cNvPr id="43016" name="Text Box 10"/>
          <p:cNvSpPr txBox="1">
            <a:spLocks noChangeArrowheads="1"/>
          </p:cNvSpPr>
          <p:nvPr/>
        </p:nvSpPr>
        <p:spPr bwMode="auto">
          <a:xfrm>
            <a:off x="508000" y="1295400"/>
            <a:ext cx="4673600" cy="457200"/>
          </a:xfrm>
          <a:prstGeom prst="rect">
            <a:avLst/>
          </a:prstGeom>
          <a:noFill/>
          <a:ln w="9525">
            <a:noFill/>
            <a:miter lim="800000"/>
            <a:headEnd/>
            <a:tailEnd/>
          </a:ln>
        </p:spPr>
        <p:txBody>
          <a:bodyPr>
            <a:spAutoFit/>
          </a:bodyPr>
          <a:lstStyle/>
          <a:p>
            <a:pPr>
              <a:spcBef>
                <a:spcPct val="50000"/>
              </a:spcBef>
            </a:pPr>
            <a:r>
              <a:rPr lang="en-US" sz="2400" b="1" i="1">
                <a:solidFill>
                  <a:srgbClr val="FF3399"/>
                </a:solidFill>
                <a:latin typeface="Times New Roman" pitchFamily="18" charset="0"/>
              </a:rPr>
              <a:t>Cơm áo lành no…</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8" name="AutoShape 12"/>
          <p:cNvSpPr>
            <a:spLocks noChangeArrowheads="1"/>
          </p:cNvSpPr>
          <p:nvPr/>
        </p:nvSpPr>
        <p:spPr bwMode="gray">
          <a:xfrm>
            <a:off x="474133" y="2489200"/>
            <a:ext cx="3048000" cy="3378200"/>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p>
        </p:txBody>
      </p:sp>
      <p:grpSp>
        <p:nvGrpSpPr>
          <p:cNvPr id="2" name="Group 28"/>
          <p:cNvGrpSpPr>
            <a:grpSpLocks/>
          </p:cNvGrpSpPr>
          <p:nvPr/>
        </p:nvGrpSpPr>
        <p:grpSpPr bwMode="auto">
          <a:xfrm>
            <a:off x="406400" y="2197100"/>
            <a:ext cx="3149600" cy="2536825"/>
            <a:chOff x="336" y="1842"/>
            <a:chExt cx="1584" cy="1598"/>
          </a:xfrm>
        </p:grpSpPr>
        <p:grpSp>
          <p:nvGrpSpPr>
            <p:cNvPr id="3" name="Group 14"/>
            <p:cNvGrpSpPr>
              <a:grpSpLocks/>
            </p:cNvGrpSpPr>
            <p:nvPr/>
          </p:nvGrpSpPr>
          <p:grpSpPr bwMode="auto">
            <a:xfrm>
              <a:off x="390" y="1842"/>
              <a:ext cx="1484" cy="330"/>
              <a:chOff x="301" y="2071"/>
              <a:chExt cx="1484" cy="330"/>
            </a:xfrm>
          </p:grpSpPr>
          <p:sp>
            <p:nvSpPr>
              <p:cNvPr id="44054" name="AutoShape 15"/>
              <p:cNvSpPr>
                <a:spLocks noChangeArrowheads="1"/>
              </p:cNvSpPr>
              <p:nvPr/>
            </p:nvSpPr>
            <p:spPr bwMode="ltGray">
              <a:xfrm>
                <a:off x="301" y="2071"/>
                <a:ext cx="1484" cy="330"/>
              </a:xfrm>
              <a:prstGeom prst="roundRect">
                <a:avLst>
                  <a:gd name="adj" fmla="val 16667"/>
                </a:avLst>
              </a:prstGeom>
              <a:solidFill>
                <a:schemeClr val="hlink"/>
              </a:solidFill>
              <a:ln w="38100" algn="ctr">
                <a:solidFill>
                  <a:srgbClr val="FFFFFF">
                    <a:alpha val="70195"/>
                  </a:srgbClr>
                </a:solidFill>
                <a:round/>
                <a:headEnd/>
                <a:tailEnd/>
              </a:ln>
            </p:spPr>
            <p:txBody>
              <a:bodyPr wrap="none" anchor="ctr"/>
              <a:lstStyle/>
              <a:p>
                <a:endParaRPr lang="en-US"/>
              </a:p>
            </p:txBody>
          </p:sp>
          <p:sp>
            <p:nvSpPr>
              <p:cNvPr id="44055" name="AutoShape 16"/>
              <p:cNvSpPr>
                <a:spLocks noChangeArrowheads="1"/>
              </p:cNvSpPr>
              <p:nvPr/>
            </p:nvSpPr>
            <p:spPr bwMode="ltGray">
              <a:xfrm>
                <a:off x="324" y="2091"/>
                <a:ext cx="1432" cy="134"/>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p:spPr>
            <p:txBody>
              <a:bodyPr wrap="none" anchor="ctr"/>
              <a:lstStyle/>
              <a:p>
                <a:endParaRPr lang="en-US"/>
              </a:p>
            </p:txBody>
          </p:sp>
        </p:grpSp>
        <p:sp>
          <p:nvSpPr>
            <p:cNvPr id="44052" name="Rectangle 17"/>
            <p:cNvSpPr>
              <a:spLocks noChangeArrowheads="1"/>
            </p:cNvSpPr>
            <p:nvPr/>
          </p:nvSpPr>
          <p:spPr bwMode="black">
            <a:xfrm>
              <a:off x="336" y="1872"/>
              <a:ext cx="1142" cy="269"/>
            </a:xfrm>
            <a:prstGeom prst="rect">
              <a:avLst/>
            </a:prstGeom>
            <a:noFill/>
            <a:ln w="9525" algn="ctr">
              <a:noFill/>
              <a:miter lim="800000"/>
              <a:headEnd/>
              <a:tailEnd/>
            </a:ln>
          </p:spPr>
          <p:txBody>
            <a:bodyPr>
              <a:spAutoFit/>
            </a:bodyPr>
            <a:lstStyle/>
            <a:p>
              <a:pPr algn="ctr"/>
              <a:r>
                <a:rPr lang="en-US" sz="2200" b="1" i="1">
                  <a:latin typeface="Times New Roman" pitchFamily="18" charset="0"/>
                </a:rPr>
                <a:t>Về chính trị</a:t>
              </a:r>
            </a:p>
          </p:txBody>
        </p:sp>
        <p:sp>
          <p:nvSpPr>
            <p:cNvPr id="44053" name="Text Box 20"/>
            <p:cNvSpPr txBox="1">
              <a:spLocks noChangeArrowheads="1"/>
            </p:cNvSpPr>
            <p:nvPr/>
          </p:nvSpPr>
          <p:spPr bwMode="gray">
            <a:xfrm>
              <a:off x="336" y="2160"/>
              <a:ext cx="1584" cy="1280"/>
            </a:xfrm>
            <a:prstGeom prst="rect">
              <a:avLst/>
            </a:prstGeom>
            <a:noFill/>
            <a:ln w="9525" algn="ctr">
              <a:noFill/>
              <a:miter lim="800000"/>
              <a:headEnd/>
              <a:tailEnd/>
            </a:ln>
          </p:spPr>
          <p:txBody>
            <a:bodyPr>
              <a:spAutoFit/>
            </a:bodyPr>
            <a:lstStyle/>
            <a:p>
              <a:pPr algn="just" eaLnBrk="0" hangingPunct="0"/>
              <a:r>
                <a:rPr lang="en-US" b="1" i="1">
                  <a:solidFill>
                    <a:srgbClr val="990000"/>
                  </a:solidFill>
                  <a:latin typeface="Times New Roman" pitchFamily="18" charset="0"/>
                </a:rPr>
                <a:t>* Giữ vững và phát huy vai trò lãnh đạo của Đảng. Đảng không quan liêu, xa dân, thoái hóa, biến chất, mất lòng tin của dân. </a:t>
              </a:r>
            </a:p>
            <a:p>
              <a:pPr algn="just" eaLnBrk="0" hangingPunct="0"/>
              <a:r>
                <a:rPr lang="en-US" b="1" i="1">
                  <a:solidFill>
                    <a:srgbClr val="990000"/>
                  </a:solidFill>
                  <a:latin typeface="Times New Roman" pitchFamily="18" charset="0"/>
                </a:rPr>
                <a:t>* Củng cố và mở rộng mặt trận dân tộc, thống nhất.</a:t>
              </a:r>
            </a:p>
          </p:txBody>
        </p:sp>
      </p:grpSp>
      <p:sp>
        <p:nvSpPr>
          <p:cNvPr id="198659" name="AutoShape 3"/>
          <p:cNvSpPr>
            <a:spLocks noChangeArrowheads="1"/>
          </p:cNvSpPr>
          <p:nvPr/>
        </p:nvSpPr>
        <p:spPr bwMode="gray">
          <a:xfrm>
            <a:off x="7315201" y="3708400"/>
            <a:ext cx="2925233" cy="2997200"/>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ctr"/>
            <a:endParaRPr lang="en-US">
              <a:latin typeface=".VnTime" pitchFamily="34" charset="0"/>
            </a:endParaRPr>
          </a:p>
        </p:txBody>
      </p:sp>
      <p:grpSp>
        <p:nvGrpSpPr>
          <p:cNvPr id="4" name="Group 4"/>
          <p:cNvGrpSpPr>
            <a:grpSpLocks/>
          </p:cNvGrpSpPr>
          <p:nvPr/>
        </p:nvGrpSpPr>
        <p:grpSpPr bwMode="auto">
          <a:xfrm>
            <a:off x="7315200" y="3505201"/>
            <a:ext cx="2844800" cy="523875"/>
            <a:chOff x="3964" y="2071"/>
            <a:chExt cx="1484" cy="330"/>
          </a:xfrm>
        </p:grpSpPr>
        <p:sp>
          <p:nvSpPr>
            <p:cNvPr id="44049" name="AutoShape 5"/>
            <p:cNvSpPr>
              <a:spLocks noChangeArrowheads="1"/>
            </p:cNvSpPr>
            <p:nvPr/>
          </p:nvSpPr>
          <p:spPr bwMode="gray">
            <a:xfrm>
              <a:off x="3964" y="2071"/>
              <a:ext cx="1484" cy="330"/>
            </a:xfrm>
            <a:prstGeom prst="roundRect">
              <a:avLst>
                <a:gd name="adj" fmla="val 16667"/>
              </a:avLst>
            </a:prstGeom>
            <a:solidFill>
              <a:schemeClr val="accent2"/>
            </a:solidFill>
            <a:ln w="38100" algn="ctr">
              <a:solidFill>
                <a:srgbClr val="FFFFFF">
                  <a:alpha val="70195"/>
                </a:srgbClr>
              </a:solidFill>
              <a:round/>
              <a:headEnd/>
              <a:tailEnd/>
            </a:ln>
          </p:spPr>
          <p:txBody>
            <a:bodyPr wrap="none" anchor="ctr"/>
            <a:lstStyle/>
            <a:p>
              <a:endParaRPr lang="en-US"/>
            </a:p>
          </p:txBody>
        </p:sp>
        <p:sp>
          <p:nvSpPr>
            <p:cNvPr id="44050" name="AutoShape 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w="9525" algn="ctr">
              <a:noFill/>
              <a:round/>
              <a:headEnd/>
              <a:tailEnd/>
            </a:ln>
          </p:spPr>
          <p:txBody>
            <a:bodyPr wrap="none" anchor="ctr"/>
            <a:lstStyle/>
            <a:p>
              <a:endParaRPr lang="en-US"/>
            </a:p>
          </p:txBody>
        </p:sp>
      </p:grpSp>
      <p:sp>
        <p:nvSpPr>
          <p:cNvPr id="44038" name="Rectangle 7"/>
          <p:cNvSpPr>
            <a:spLocks noChangeArrowheads="1"/>
          </p:cNvSpPr>
          <p:nvPr/>
        </p:nvSpPr>
        <p:spPr bwMode="black">
          <a:xfrm>
            <a:off x="7213600" y="3581400"/>
            <a:ext cx="2946400" cy="369332"/>
          </a:xfrm>
          <a:prstGeom prst="rect">
            <a:avLst/>
          </a:prstGeom>
          <a:noFill/>
          <a:ln w="9525" algn="ctr">
            <a:noFill/>
            <a:miter lim="800000"/>
            <a:headEnd/>
            <a:tailEnd/>
          </a:ln>
        </p:spPr>
        <p:txBody>
          <a:bodyPr>
            <a:spAutoFit/>
          </a:bodyPr>
          <a:lstStyle/>
          <a:p>
            <a:pPr algn="ctr"/>
            <a:r>
              <a:rPr lang="en-US" b="1" i="1">
                <a:latin typeface="Times New Roman" pitchFamily="18" charset="0"/>
              </a:rPr>
              <a:t>Về văn hóa, xã hội </a:t>
            </a:r>
          </a:p>
        </p:txBody>
      </p:sp>
      <p:sp>
        <p:nvSpPr>
          <p:cNvPr id="44039" name="Text Box 22"/>
          <p:cNvSpPr txBox="1">
            <a:spLocks noChangeArrowheads="1"/>
          </p:cNvSpPr>
          <p:nvPr/>
        </p:nvSpPr>
        <p:spPr bwMode="gray">
          <a:xfrm>
            <a:off x="7313085" y="4038601"/>
            <a:ext cx="2948516" cy="1892826"/>
          </a:xfrm>
          <a:prstGeom prst="rect">
            <a:avLst/>
          </a:prstGeom>
          <a:noFill/>
          <a:ln w="9525" algn="ctr">
            <a:noFill/>
            <a:miter lim="800000"/>
            <a:headEnd/>
            <a:tailEnd/>
          </a:ln>
        </p:spPr>
        <p:txBody>
          <a:bodyPr>
            <a:spAutoFit/>
          </a:bodyPr>
          <a:lstStyle/>
          <a:p>
            <a:pPr algn="just">
              <a:spcBef>
                <a:spcPct val="50000"/>
              </a:spcBef>
            </a:pPr>
            <a:r>
              <a:rPr lang="en-US" b="1" i="1">
                <a:solidFill>
                  <a:srgbClr val="990000"/>
                </a:solidFill>
                <a:latin typeface="Times New Roman" pitchFamily="18" charset="0"/>
              </a:rPr>
              <a:t>Xây dựng con người mới phải có học thức văn hóa, chính trị, kỹ thuật. </a:t>
            </a:r>
          </a:p>
          <a:p>
            <a:pPr algn="just">
              <a:spcBef>
                <a:spcPct val="50000"/>
              </a:spcBef>
            </a:pPr>
            <a:r>
              <a:rPr lang="en-US" b="1" i="1">
                <a:solidFill>
                  <a:srgbClr val="990000"/>
                </a:solidFill>
                <a:latin typeface="Times New Roman" pitchFamily="18" charset="0"/>
              </a:rPr>
              <a:t>Xây dựng nền văn hóa mang tính dân tộc, khoa học, đại chúng.</a:t>
            </a:r>
          </a:p>
        </p:txBody>
      </p:sp>
      <p:sp>
        <p:nvSpPr>
          <p:cNvPr id="44040" name="Text Box 24"/>
          <p:cNvSpPr txBox="1">
            <a:spLocks noChangeArrowheads="1"/>
          </p:cNvSpPr>
          <p:nvPr/>
        </p:nvSpPr>
        <p:spPr bwMode="auto">
          <a:xfrm>
            <a:off x="2032000" y="304800"/>
            <a:ext cx="10058400" cy="457200"/>
          </a:xfrm>
          <a:prstGeom prst="rect">
            <a:avLst/>
          </a:prstGeom>
          <a:noFill/>
          <a:ln w="9525">
            <a:noFill/>
            <a:miter lim="800000"/>
            <a:headEnd/>
            <a:tailEnd/>
          </a:ln>
        </p:spPr>
        <p:txBody>
          <a:bodyPr>
            <a:spAutoFit/>
          </a:bodyPr>
          <a:lstStyle/>
          <a:p>
            <a:pPr>
              <a:spcBef>
                <a:spcPct val="50000"/>
              </a:spcBef>
            </a:pPr>
            <a:r>
              <a:rPr lang="en-US" sz="2400" b="1">
                <a:solidFill>
                  <a:schemeClr val="bg1"/>
                </a:solidFill>
                <a:latin typeface="Times New Roman" pitchFamily="18" charset="0"/>
              </a:rPr>
              <a:t>c. Nội dung xây dựng CNXH ở nước ta thời kỳ quá độ </a:t>
            </a:r>
          </a:p>
        </p:txBody>
      </p:sp>
      <p:sp>
        <p:nvSpPr>
          <p:cNvPr id="44041" name="Text Box 26"/>
          <p:cNvSpPr txBox="1">
            <a:spLocks noChangeArrowheads="1"/>
          </p:cNvSpPr>
          <p:nvPr/>
        </p:nvSpPr>
        <p:spPr bwMode="auto">
          <a:xfrm>
            <a:off x="2076225" y="949326"/>
            <a:ext cx="9520519" cy="1338828"/>
          </a:xfrm>
          <a:prstGeom prst="rect">
            <a:avLst/>
          </a:prstGeom>
          <a:noFill/>
          <a:ln w="9525">
            <a:noFill/>
            <a:miter lim="800000"/>
            <a:headEnd/>
            <a:tailEnd/>
          </a:ln>
        </p:spPr>
        <p:txBody>
          <a:bodyPr wrap="square">
            <a:spAutoFit/>
          </a:bodyPr>
          <a:lstStyle/>
          <a:p>
            <a:pPr algn="just">
              <a:spcBef>
                <a:spcPct val="50000"/>
              </a:spcBef>
            </a:pPr>
            <a:r>
              <a:rPr lang="en-US" i="1" dirty="0">
                <a:latin typeface="Times New Roman" pitchFamily="18" charset="0"/>
              </a:rPr>
              <a:t>“</a:t>
            </a:r>
            <a:r>
              <a:rPr lang="en-US" i="1" dirty="0" err="1">
                <a:latin typeface="Times New Roman" pitchFamily="18" charset="0"/>
              </a:rPr>
              <a:t>Tiến</a:t>
            </a:r>
            <a:r>
              <a:rPr lang="en-US" i="1" dirty="0">
                <a:latin typeface="Times New Roman" pitchFamily="18" charset="0"/>
              </a:rPr>
              <a:t> </a:t>
            </a:r>
            <a:r>
              <a:rPr lang="en-US" i="1" dirty="0" err="1">
                <a:latin typeface="Times New Roman" pitchFamily="18" charset="0"/>
              </a:rPr>
              <a:t>lên</a:t>
            </a:r>
            <a:r>
              <a:rPr lang="en-US" i="1" dirty="0">
                <a:latin typeface="Times New Roman" pitchFamily="18" charset="0"/>
              </a:rPr>
              <a:t> </a:t>
            </a:r>
            <a:r>
              <a:rPr lang="en-US" i="1" dirty="0" err="1">
                <a:latin typeface="Times New Roman" pitchFamily="18" charset="0"/>
              </a:rPr>
              <a:t>chủ</a:t>
            </a:r>
            <a:r>
              <a:rPr lang="en-US" i="1" dirty="0">
                <a:latin typeface="Times New Roman" pitchFamily="18" charset="0"/>
              </a:rPr>
              <a:t> </a:t>
            </a:r>
            <a:r>
              <a:rPr lang="en-US" i="1" dirty="0" err="1">
                <a:latin typeface="Times New Roman" pitchFamily="18" charset="0"/>
              </a:rPr>
              <a:t>nghĩa</a:t>
            </a:r>
            <a:r>
              <a:rPr lang="en-US" i="1" dirty="0">
                <a:latin typeface="Times New Roman" pitchFamily="18" charset="0"/>
              </a:rPr>
              <a:t> </a:t>
            </a:r>
            <a:r>
              <a:rPr lang="en-US" i="1" dirty="0" err="1">
                <a:latin typeface="Times New Roman" pitchFamily="18" charset="0"/>
              </a:rPr>
              <a:t>xã</a:t>
            </a:r>
            <a:r>
              <a:rPr lang="en-US" i="1" dirty="0">
                <a:latin typeface="Times New Roman" pitchFamily="18" charset="0"/>
              </a:rPr>
              <a:t> </a:t>
            </a:r>
            <a:r>
              <a:rPr lang="en-US" i="1" dirty="0" err="1">
                <a:latin typeface="Times New Roman" pitchFamily="18" charset="0"/>
              </a:rPr>
              <a:t>hội</a:t>
            </a:r>
            <a:r>
              <a:rPr lang="en-US" i="1" dirty="0">
                <a:latin typeface="Times New Roman" pitchFamily="18" charset="0"/>
              </a:rPr>
              <a:t> </a:t>
            </a:r>
            <a:r>
              <a:rPr lang="en-US" i="1" dirty="0" err="1">
                <a:latin typeface="Times New Roman" pitchFamily="18" charset="0"/>
              </a:rPr>
              <a:t>không</a:t>
            </a:r>
            <a:r>
              <a:rPr lang="en-US" i="1" dirty="0">
                <a:latin typeface="Times New Roman" pitchFamily="18" charset="0"/>
              </a:rPr>
              <a:t> </a:t>
            </a:r>
            <a:r>
              <a:rPr lang="en-US" i="1" dirty="0" err="1">
                <a:latin typeface="Times New Roman" pitchFamily="18" charset="0"/>
              </a:rPr>
              <a:t>phải</a:t>
            </a:r>
            <a:r>
              <a:rPr lang="en-US" i="1" dirty="0">
                <a:latin typeface="Times New Roman" pitchFamily="18" charset="0"/>
              </a:rPr>
              <a:t> </a:t>
            </a:r>
            <a:r>
              <a:rPr lang="en-US" i="1" dirty="0" err="1">
                <a:latin typeface="Times New Roman" pitchFamily="18" charset="0"/>
              </a:rPr>
              <a:t>một</a:t>
            </a:r>
            <a:r>
              <a:rPr lang="en-US" i="1" dirty="0">
                <a:latin typeface="Times New Roman" pitchFamily="18" charset="0"/>
              </a:rPr>
              <a:t> </a:t>
            </a:r>
            <a:r>
              <a:rPr lang="en-US" i="1" dirty="0" err="1">
                <a:latin typeface="Times New Roman" pitchFamily="18" charset="0"/>
              </a:rPr>
              <a:t>sớm</a:t>
            </a:r>
            <a:r>
              <a:rPr lang="en-US" i="1" dirty="0">
                <a:latin typeface="Times New Roman" pitchFamily="18" charset="0"/>
              </a:rPr>
              <a:t>, </a:t>
            </a:r>
            <a:r>
              <a:rPr lang="en-US" i="1" dirty="0" err="1">
                <a:latin typeface="Times New Roman" pitchFamily="18" charset="0"/>
              </a:rPr>
              <a:t>một</a:t>
            </a:r>
            <a:r>
              <a:rPr lang="en-US" i="1" dirty="0">
                <a:latin typeface="Times New Roman" pitchFamily="18" charset="0"/>
              </a:rPr>
              <a:t> </a:t>
            </a:r>
            <a:r>
              <a:rPr lang="en-US" i="1" dirty="0" err="1">
                <a:latin typeface="Times New Roman" pitchFamily="18" charset="0"/>
              </a:rPr>
              <a:t>chiều</a:t>
            </a:r>
            <a:r>
              <a:rPr lang="en-US" i="1" dirty="0">
                <a:latin typeface="Times New Roman" pitchFamily="18" charset="0"/>
              </a:rPr>
              <a:t> </a:t>
            </a:r>
            <a:r>
              <a:rPr lang="en-US" i="1" dirty="0" err="1">
                <a:latin typeface="Times New Roman" pitchFamily="18" charset="0"/>
              </a:rPr>
              <a:t>cứ</a:t>
            </a:r>
            <a:r>
              <a:rPr lang="en-US" i="1" dirty="0">
                <a:latin typeface="Times New Roman" pitchFamily="18" charset="0"/>
              </a:rPr>
              <a:t> </a:t>
            </a:r>
            <a:r>
              <a:rPr lang="en-US" i="1" dirty="0" err="1">
                <a:latin typeface="Times New Roman" pitchFamily="18" charset="0"/>
              </a:rPr>
              <a:t>muốn</a:t>
            </a:r>
            <a:r>
              <a:rPr lang="en-US" i="1" dirty="0">
                <a:latin typeface="Times New Roman" pitchFamily="18" charset="0"/>
              </a:rPr>
              <a:t> </a:t>
            </a:r>
            <a:r>
              <a:rPr lang="en-US" i="1" dirty="0" err="1">
                <a:latin typeface="Times New Roman" pitchFamily="18" charset="0"/>
              </a:rPr>
              <a:t>là</a:t>
            </a:r>
            <a:r>
              <a:rPr lang="en-US" i="1" dirty="0">
                <a:latin typeface="Times New Roman" pitchFamily="18" charset="0"/>
              </a:rPr>
              <a:t> </a:t>
            </a:r>
            <a:r>
              <a:rPr lang="en-US" i="1" dirty="0" err="1">
                <a:latin typeface="Times New Roman" pitchFamily="18" charset="0"/>
              </a:rPr>
              <a:t>được</a:t>
            </a:r>
            <a:r>
              <a:rPr lang="en-US" i="1" dirty="0">
                <a:latin typeface="Times New Roman" pitchFamily="18" charset="0"/>
              </a:rPr>
              <a:t>…</a:t>
            </a:r>
            <a:r>
              <a:rPr lang="en-US" i="1" dirty="0" err="1">
                <a:latin typeface="Times New Roman" pitchFamily="18" charset="0"/>
              </a:rPr>
              <a:t>phải</a:t>
            </a:r>
            <a:r>
              <a:rPr lang="en-US" i="1" dirty="0">
                <a:latin typeface="Times New Roman" pitchFamily="18" charset="0"/>
              </a:rPr>
              <a:t> </a:t>
            </a:r>
            <a:r>
              <a:rPr lang="en-US" i="1" dirty="0" err="1">
                <a:latin typeface="Times New Roman" pitchFamily="18" charset="0"/>
              </a:rPr>
              <a:t>thiết</a:t>
            </a:r>
            <a:r>
              <a:rPr lang="en-US" i="1" dirty="0">
                <a:latin typeface="Times New Roman" pitchFamily="18" charset="0"/>
              </a:rPr>
              <a:t> </a:t>
            </a:r>
            <a:r>
              <a:rPr lang="en-US" i="1" dirty="0" err="1">
                <a:latin typeface="Times New Roman" pitchFamily="18" charset="0"/>
              </a:rPr>
              <a:t>thực</a:t>
            </a:r>
            <a:r>
              <a:rPr lang="en-US" i="1" dirty="0">
                <a:latin typeface="Times New Roman" pitchFamily="18" charset="0"/>
              </a:rPr>
              <a:t> </a:t>
            </a:r>
            <a:r>
              <a:rPr lang="en-US" i="1" dirty="0" err="1">
                <a:latin typeface="Times New Roman" pitchFamily="18" charset="0"/>
              </a:rPr>
              <a:t>từng</a:t>
            </a:r>
            <a:r>
              <a:rPr lang="en-US" i="1" dirty="0">
                <a:latin typeface="Times New Roman" pitchFamily="18" charset="0"/>
              </a:rPr>
              <a:t> </a:t>
            </a:r>
            <a:r>
              <a:rPr lang="en-US" i="1" dirty="0" err="1">
                <a:latin typeface="Times New Roman" pitchFamily="18" charset="0"/>
              </a:rPr>
              <a:t>bước</a:t>
            </a:r>
            <a:r>
              <a:rPr lang="en-US" i="1" dirty="0">
                <a:latin typeface="Times New Roman" pitchFamily="18" charset="0"/>
              </a:rPr>
              <a:t> </a:t>
            </a:r>
            <a:r>
              <a:rPr lang="en-US" i="1" dirty="0" err="1">
                <a:latin typeface="Times New Roman" pitchFamily="18" charset="0"/>
              </a:rPr>
              <a:t>vững</a:t>
            </a:r>
            <a:r>
              <a:rPr lang="en-US" i="1" dirty="0">
                <a:latin typeface="Times New Roman" pitchFamily="18" charset="0"/>
              </a:rPr>
              <a:t> </a:t>
            </a:r>
            <a:r>
              <a:rPr lang="en-US" i="1" dirty="0" err="1">
                <a:latin typeface="Times New Roman" pitchFamily="18" charset="0"/>
              </a:rPr>
              <a:t>chắc</a:t>
            </a:r>
            <a:r>
              <a:rPr lang="en-US" i="1" dirty="0">
                <a:latin typeface="Times New Roman" pitchFamily="18" charset="0"/>
              </a:rPr>
              <a:t>…</a:t>
            </a:r>
            <a:r>
              <a:rPr lang="en-US" i="1" dirty="0" err="1">
                <a:latin typeface="Times New Roman" pitchFamily="18" charset="0"/>
              </a:rPr>
              <a:t>chớ</a:t>
            </a:r>
            <a:r>
              <a:rPr lang="en-US" i="1" dirty="0">
                <a:latin typeface="Times New Roman" pitchFamily="18" charset="0"/>
              </a:rPr>
              <a:t> </a:t>
            </a:r>
            <a:r>
              <a:rPr lang="en-US" i="1" dirty="0" err="1">
                <a:latin typeface="Times New Roman" pitchFamily="18" charset="0"/>
              </a:rPr>
              <a:t>đem</a:t>
            </a:r>
            <a:r>
              <a:rPr lang="en-US" i="1" dirty="0">
                <a:latin typeface="Times New Roman" pitchFamily="18" charset="0"/>
              </a:rPr>
              <a:t> </a:t>
            </a:r>
            <a:r>
              <a:rPr lang="en-US" i="1" dirty="0" err="1">
                <a:latin typeface="Times New Roman" pitchFamily="18" charset="0"/>
              </a:rPr>
              <a:t>cái</a:t>
            </a:r>
            <a:r>
              <a:rPr lang="en-US" i="1" dirty="0">
                <a:latin typeface="Times New Roman" pitchFamily="18" charset="0"/>
              </a:rPr>
              <a:t> </a:t>
            </a:r>
            <a:r>
              <a:rPr lang="en-US" i="1" dirty="0" err="1">
                <a:latin typeface="Times New Roman" pitchFamily="18" charset="0"/>
              </a:rPr>
              <a:t>chủ</a:t>
            </a:r>
            <a:r>
              <a:rPr lang="en-US" i="1" dirty="0">
                <a:latin typeface="Times New Roman" pitchFamily="18" charset="0"/>
              </a:rPr>
              <a:t> </a:t>
            </a:r>
            <a:r>
              <a:rPr lang="en-US" i="1" dirty="0" err="1">
                <a:latin typeface="Times New Roman" pitchFamily="18" charset="0"/>
              </a:rPr>
              <a:t>quan</a:t>
            </a:r>
            <a:r>
              <a:rPr lang="en-US" i="1" dirty="0">
                <a:latin typeface="Times New Roman" pitchFamily="18" charset="0"/>
              </a:rPr>
              <a:t> </a:t>
            </a:r>
            <a:r>
              <a:rPr lang="en-US" i="1" dirty="0" err="1">
                <a:latin typeface="Times New Roman" pitchFamily="18" charset="0"/>
              </a:rPr>
              <a:t>thay</a:t>
            </a:r>
            <a:r>
              <a:rPr lang="en-US" i="1" dirty="0">
                <a:latin typeface="Times New Roman" pitchFamily="18" charset="0"/>
              </a:rPr>
              <a:t> </a:t>
            </a:r>
            <a:r>
              <a:rPr lang="en-US" i="1" dirty="0" err="1">
                <a:latin typeface="Times New Roman" pitchFamily="18" charset="0"/>
              </a:rPr>
              <a:t>cho</a:t>
            </a:r>
            <a:r>
              <a:rPr lang="en-US" i="1" dirty="0">
                <a:latin typeface="Times New Roman" pitchFamily="18" charset="0"/>
              </a:rPr>
              <a:t> </a:t>
            </a:r>
            <a:r>
              <a:rPr lang="en-US" i="1" dirty="0" err="1">
                <a:latin typeface="Times New Roman" pitchFamily="18" charset="0"/>
              </a:rPr>
              <a:t>thực</a:t>
            </a:r>
            <a:r>
              <a:rPr lang="en-US" i="1" dirty="0">
                <a:latin typeface="Times New Roman" pitchFamily="18" charset="0"/>
              </a:rPr>
              <a:t> </a:t>
            </a:r>
            <a:r>
              <a:rPr lang="en-US" i="1" dirty="0" err="1">
                <a:latin typeface="Times New Roman" pitchFamily="18" charset="0"/>
              </a:rPr>
              <a:t>tế</a:t>
            </a:r>
            <a:r>
              <a:rPr lang="en-US" i="1" dirty="0">
                <a:latin typeface="Times New Roman" pitchFamily="18" charset="0"/>
              </a:rPr>
              <a:t>. </a:t>
            </a:r>
            <a:r>
              <a:rPr lang="en-US" i="1" dirty="0" err="1">
                <a:latin typeface="Times New Roman" pitchFamily="18" charset="0"/>
              </a:rPr>
              <a:t>Đem</a:t>
            </a:r>
            <a:r>
              <a:rPr lang="en-US" i="1" dirty="0">
                <a:latin typeface="Times New Roman" pitchFamily="18" charset="0"/>
              </a:rPr>
              <a:t> </a:t>
            </a:r>
            <a:r>
              <a:rPr lang="en-US" i="1" dirty="0" err="1">
                <a:latin typeface="Times New Roman" pitchFamily="18" charset="0"/>
              </a:rPr>
              <a:t>tài</a:t>
            </a:r>
            <a:r>
              <a:rPr lang="en-US" i="1" dirty="0">
                <a:latin typeface="Times New Roman" pitchFamily="18" charset="0"/>
              </a:rPr>
              <a:t> </a:t>
            </a:r>
            <a:r>
              <a:rPr lang="en-US" i="1" dirty="0" err="1">
                <a:latin typeface="Times New Roman" pitchFamily="18" charset="0"/>
              </a:rPr>
              <a:t>dân</a:t>
            </a:r>
            <a:r>
              <a:rPr lang="en-US" i="1" dirty="0">
                <a:latin typeface="Times New Roman" pitchFamily="18" charset="0"/>
              </a:rPr>
              <a:t>, </a:t>
            </a:r>
            <a:r>
              <a:rPr lang="en-US" i="1" dirty="0" err="1">
                <a:latin typeface="Times New Roman" pitchFamily="18" charset="0"/>
              </a:rPr>
              <a:t>sức</a:t>
            </a:r>
            <a:r>
              <a:rPr lang="en-US" i="1" dirty="0">
                <a:latin typeface="Times New Roman" pitchFamily="18" charset="0"/>
              </a:rPr>
              <a:t> </a:t>
            </a:r>
            <a:r>
              <a:rPr lang="en-US" i="1" dirty="0" err="1">
                <a:latin typeface="Times New Roman" pitchFamily="18" charset="0"/>
              </a:rPr>
              <a:t>dân</a:t>
            </a:r>
            <a:r>
              <a:rPr lang="en-US" i="1" dirty="0">
                <a:latin typeface="Times New Roman" pitchFamily="18" charset="0"/>
              </a:rPr>
              <a:t>, </a:t>
            </a:r>
            <a:r>
              <a:rPr lang="en-US" i="1" dirty="0" err="1">
                <a:latin typeface="Times New Roman" pitchFamily="18" charset="0"/>
              </a:rPr>
              <a:t>của</a:t>
            </a:r>
            <a:r>
              <a:rPr lang="en-US" i="1" dirty="0">
                <a:latin typeface="Times New Roman" pitchFamily="18" charset="0"/>
              </a:rPr>
              <a:t> </a:t>
            </a:r>
            <a:r>
              <a:rPr lang="en-US" i="1" dirty="0" err="1">
                <a:latin typeface="Times New Roman" pitchFamily="18" charset="0"/>
              </a:rPr>
              <a:t>dân</a:t>
            </a:r>
            <a:r>
              <a:rPr lang="en-US" i="1" dirty="0">
                <a:latin typeface="Times New Roman" pitchFamily="18" charset="0"/>
              </a:rPr>
              <a:t> </a:t>
            </a:r>
            <a:r>
              <a:rPr lang="en-US" i="1" dirty="0" err="1">
                <a:latin typeface="Times New Roman" pitchFamily="18" charset="0"/>
              </a:rPr>
              <a:t>làm</a:t>
            </a:r>
            <a:r>
              <a:rPr lang="en-US" i="1" dirty="0">
                <a:latin typeface="Times New Roman" pitchFamily="18" charset="0"/>
              </a:rPr>
              <a:t> </a:t>
            </a:r>
            <a:r>
              <a:rPr lang="en-US" i="1" dirty="0" err="1">
                <a:latin typeface="Times New Roman" pitchFamily="18" charset="0"/>
              </a:rPr>
              <a:t>lợi</a:t>
            </a:r>
            <a:r>
              <a:rPr lang="en-US" i="1" dirty="0">
                <a:latin typeface="Times New Roman" pitchFamily="18" charset="0"/>
              </a:rPr>
              <a:t> </a:t>
            </a:r>
            <a:r>
              <a:rPr lang="en-US" i="1" dirty="0" err="1">
                <a:latin typeface="Times New Roman" pitchFamily="18" charset="0"/>
              </a:rPr>
              <a:t>cho</a:t>
            </a:r>
            <a:r>
              <a:rPr lang="en-US" i="1" dirty="0">
                <a:latin typeface="Times New Roman" pitchFamily="18" charset="0"/>
              </a:rPr>
              <a:t> </a:t>
            </a:r>
            <a:r>
              <a:rPr lang="en-US" i="1" dirty="0" err="1">
                <a:latin typeface="Times New Roman" pitchFamily="18" charset="0"/>
              </a:rPr>
              <a:t>dân</a:t>
            </a:r>
            <a:r>
              <a:rPr lang="en-US" i="1" dirty="0">
                <a:latin typeface="Times New Roman" pitchFamily="18" charset="0"/>
              </a:rPr>
              <a:t>. </a:t>
            </a:r>
            <a:r>
              <a:rPr lang="en-US" i="1" dirty="0" err="1">
                <a:latin typeface="Times New Roman" pitchFamily="18" charset="0"/>
              </a:rPr>
              <a:t>Làm</a:t>
            </a:r>
            <a:r>
              <a:rPr lang="en-US" i="1" dirty="0">
                <a:latin typeface="Times New Roman" pitchFamily="18" charset="0"/>
              </a:rPr>
              <a:t> </a:t>
            </a:r>
            <a:r>
              <a:rPr lang="en-US" i="1" dirty="0" err="1">
                <a:latin typeface="Times New Roman" pitchFamily="18" charset="0"/>
              </a:rPr>
              <a:t>cho</a:t>
            </a:r>
            <a:r>
              <a:rPr lang="en-US" i="1" dirty="0">
                <a:latin typeface="Times New Roman" pitchFamily="18" charset="0"/>
              </a:rPr>
              <a:t> </a:t>
            </a:r>
            <a:r>
              <a:rPr lang="en-US" i="1" dirty="0" err="1">
                <a:latin typeface="Times New Roman" pitchFamily="18" charset="0"/>
              </a:rPr>
              <a:t>người</a:t>
            </a:r>
            <a:r>
              <a:rPr lang="en-US" i="1" dirty="0">
                <a:latin typeface="Times New Roman" pitchFamily="18" charset="0"/>
              </a:rPr>
              <a:t> </a:t>
            </a:r>
            <a:r>
              <a:rPr lang="en-US" i="1" dirty="0" err="1">
                <a:latin typeface="Times New Roman" pitchFamily="18" charset="0"/>
              </a:rPr>
              <a:t>nghèo</a:t>
            </a:r>
            <a:r>
              <a:rPr lang="en-US" i="1" dirty="0">
                <a:latin typeface="Times New Roman" pitchFamily="18" charset="0"/>
              </a:rPr>
              <a:t> </a:t>
            </a:r>
            <a:r>
              <a:rPr lang="en-US" i="1" dirty="0" err="1">
                <a:latin typeface="Times New Roman" pitchFamily="18" charset="0"/>
              </a:rPr>
              <a:t>thì</a:t>
            </a:r>
            <a:r>
              <a:rPr lang="en-US" i="1" dirty="0">
                <a:latin typeface="Times New Roman" pitchFamily="18" charset="0"/>
              </a:rPr>
              <a:t> </a:t>
            </a:r>
            <a:r>
              <a:rPr lang="en-US" i="1" dirty="0" err="1">
                <a:latin typeface="Times New Roman" pitchFamily="18" charset="0"/>
              </a:rPr>
              <a:t>đủ</a:t>
            </a:r>
            <a:r>
              <a:rPr lang="en-US" i="1" dirty="0">
                <a:latin typeface="Times New Roman" pitchFamily="18" charset="0"/>
              </a:rPr>
              <a:t> </a:t>
            </a:r>
            <a:r>
              <a:rPr lang="en-US" i="1" dirty="0" err="1">
                <a:latin typeface="Times New Roman" pitchFamily="18" charset="0"/>
              </a:rPr>
              <a:t>ăn</a:t>
            </a:r>
            <a:r>
              <a:rPr lang="en-US" i="1" dirty="0">
                <a:latin typeface="Times New Roman" pitchFamily="18" charset="0"/>
              </a:rPr>
              <a:t>; </a:t>
            </a:r>
            <a:r>
              <a:rPr lang="en-US" i="1" dirty="0" err="1">
                <a:latin typeface="Times New Roman" pitchFamily="18" charset="0"/>
              </a:rPr>
              <a:t>người</a:t>
            </a:r>
            <a:r>
              <a:rPr lang="en-US" i="1" dirty="0">
                <a:latin typeface="Times New Roman" pitchFamily="18" charset="0"/>
              </a:rPr>
              <a:t> </a:t>
            </a:r>
            <a:r>
              <a:rPr lang="en-US" i="1" dirty="0" err="1">
                <a:latin typeface="Times New Roman" pitchFamily="18" charset="0"/>
              </a:rPr>
              <a:t>đủ</a:t>
            </a:r>
            <a:r>
              <a:rPr lang="en-US" i="1" dirty="0">
                <a:latin typeface="Times New Roman" pitchFamily="18" charset="0"/>
              </a:rPr>
              <a:t> </a:t>
            </a:r>
            <a:r>
              <a:rPr lang="en-US" i="1" dirty="0" err="1">
                <a:latin typeface="Times New Roman" pitchFamily="18" charset="0"/>
              </a:rPr>
              <a:t>ăn</a:t>
            </a:r>
            <a:r>
              <a:rPr lang="en-US" i="1" dirty="0">
                <a:latin typeface="Times New Roman" pitchFamily="18" charset="0"/>
              </a:rPr>
              <a:t> </a:t>
            </a:r>
            <a:r>
              <a:rPr lang="en-US" i="1" dirty="0" err="1">
                <a:latin typeface="Times New Roman" pitchFamily="18" charset="0"/>
              </a:rPr>
              <a:t>trở</a:t>
            </a:r>
            <a:r>
              <a:rPr lang="en-US" i="1" dirty="0">
                <a:latin typeface="Times New Roman" pitchFamily="18" charset="0"/>
              </a:rPr>
              <a:t> </a:t>
            </a:r>
            <a:r>
              <a:rPr lang="en-US" i="1" dirty="0" err="1">
                <a:latin typeface="Times New Roman" pitchFamily="18" charset="0"/>
              </a:rPr>
              <a:t>nên</a:t>
            </a:r>
            <a:r>
              <a:rPr lang="en-US" i="1" dirty="0">
                <a:latin typeface="Times New Roman" pitchFamily="18" charset="0"/>
              </a:rPr>
              <a:t> </a:t>
            </a:r>
            <a:r>
              <a:rPr lang="en-US" i="1" dirty="0" err="1">
                <a:latin typeface="Times New Roman" pitchFamily="18" charset="0"/>
              </a:rPr>
              <a:t>khá</a:t>
            </a:r>
            <a:r>
              <a:rPr lang="en-US" i="1" dirty="0">
                <a:latin typeface="Times New Roman" pitchFamily="18" charset="0"/>
              </a:rPr>
              <a:t>, </a:t>
            </a:r>
            <a:r>
              <a:rPr lang="en-US" i="1" dirty="0" err="1">
                <a:latin typeface="Times New Roman" pitchFamily="18" charset="0"/>
              </a:rPr>
              <a:t>giàu</a:t>
            </a:r>
            <a:r>
              <a:rPr lang="en-US" i="1" dirty="0">
                <a:latin typeface="Times New Roman" pitchFamily="18" charset="0"/>
              </a:rPr>
              <a:t>; </a:t>
            </a:r>
            <a:r>
              <a:rPr lang="en-US" i="1" dirty="0" err="1">
                <a:latin typeface="Times New Roman" pitchFamily="18" charset="0"/>
              </a:rPr>
              <a:t>người</a:t>
            </a:r>
            <a:r>
              <a:rPr lang="en-US" i="1" dirty="0">
                <a:latin typeface="Times New Roman" pitchFamily="18" charset="0"/>
              </a:rPr>
              <a:t> </a:t>
            </a:r>
            <a:r>
              <a:rPr lang="en-US" i="1" dirty="0" err="1">
                <a:latin typeface="Times New Roman" pitchFamily="18" charset="0"/>
              </a:rPr>
              <a:t>khá</a:t>
            </a:r>
            <a:r>
              <a:rPr lang="en-US" i="1" dirty="0">
                <a:latin typeface="Times New Roman" pitchFamily="18" charset="0"/>
              </a:rPr>
              <a:t>, </a:t>
            </a:r>
            <a:r>
              <a:rPr lang="en-US" i="1" dirty="0" err="1">
                <a:latin typeface="Times New Roman" pitchFamily="18" charset="0"/>
              </a:rPr>
              <a:t>giàu</a:t>
            </a:r>
            <a:r>
              <a:rPr lang="en-US" i="1" dirty="0">
                <a:latin typeface="Times New Roman" pitchFamily="18" charset="0"/>
              </a:rPr>
              <a:t> </a:t>
            </a:r>
            <a:r>
              <a:rPr lang="en-US" i="1" dirty="0" err="1">
                <a:latin typeface="Times New Roman" pitchFamily="18" charset="0"/>
              </a:rPr>
              <a:t>thì</a:t>
            </a:r>
            <a:r>
              <a:rPr lang="en-US" i="1" dirty="0">
                <a:latin typeface="Times New Roman" pitchFamily="18" charset="0"/>
              </a:rPr>
              <a:t> </a:t>
            </a:r>
            <a:r>
              <a:rPr lang="en-US" i="1" dirty="0" err="1">
                <a:latin typeface="Times New Roman" pitchFamily="18" charset="0"/>
              </a:rPr>
              <a:t>giàu</a:t>
            </a:r>
            <a:r>
              <a:rPr lang="en-US" i="1" dirty="0">
                <a:latin typeface="Times New Roman" pitchFamily="18" charset="0"/>
              </a:rPr>
              <a:t> </a:t>
            </a:r>
            <a:r>
              <a:rPr lang="en-US" i="1" dirty="0" err="1">
                <a:latin typeface="Times New Roman" pitchFamily="18" charset="0"/>
              </a:rPr>
              <a:t>thêm</a:t>
            </a:r>
            <a:r>
              <a:rPr lang="en-US" i="1" dirty="0">
                <a:latin typeface="Times New Roman" pitchFamily="18" charset="0"/>
              </a:rPr>
              <a:t>”.</a:t>
            </a:r>
          </a:p>
          <a:p>
            <a:pPr algn="r">
              <a:spcBef>
                <a:spcPct val="50000"/>
              </a:spcBef>
            </a:pPr>
            <a:r>
              <a:rPr lang="en-US" i="1" dirty="0" err="1">
                <a:latin typeface="Times New Roman" pitchFamily="18" charset="0"/>
              </a:rPr>
              <a:t>Hồ</a:t>
            </a:r>
            <a:r>
              <a:rPr lang="en-US" i="1" dirty="0">
                <a:latin typeface="Times New Roman" pitchFamily="18" charset="0"/>
              </a:rPr>
              <a:t> </a:t>
            </a:r>
            <a:r>
              <a:rPr lang="en-US" i="1" dirty="0" err="1">
                <a:latin typeface="Times New Roman" pitchFamily="18" charset="0"/>
              </a:rPr>
              <a:t>Chí</a:t>
            </a:r>
            <a:r>
              <a:rPr lang="en-US" i="1" dirty="0">
                <a:latin typeface="Times New Roman" pitchFamily="18" charset="0"/>
              </a:rPr>
              <a:t> Minh</a:t>
            </a:r>
          </a:p>
        </p:txBody>
      </p:sp>
      <p:grpSp>
        <p:nvGrpSpPr>
          <p:cNvPr id="5" name="Group 32"/>
          <p:cNvGrpSpPr>
            <a:grpSpLocks/>
          </p:cNvGrpSpPr>
          <p:nvPr/>
        </p:nvGrpSpPr>
        <p:grpSpPr bwMode="auto">
          <a:xfrm>
            <a:off x="3979333" y="2438400"/>
            <a:ext cx="3031067" cy="3962400"/>
            <a:chOff x="1736" y="1632"/>
            <a:chExt cx="1432" cy="2496"/>
          </a:xfrm>
        </p:grpSpPr>
        <p:sp>
          <p:nvSpPr>
            <p:cNvPr id="198658" name="AutoShape 2"/>
            <p:cNvSpPr>
              <a:spLocks noChangeArrowheads="1"/>
            </p:cNvSpPr>
            <p:nvPr/>
          </p:nvSpPr>
          <p:spPr bwMode="gray">
            <a:xfrm>
              <a:off x="1740" y="1790"/>
              <a:ext cx="1428" cy="23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p>
          </p:txBody>
        </p:sp>
        <p:grpSp>
          <p:nvGrpSpPr>
            <p:cNvPr id="6" name="Group 8"/>
            <p:cNvGrpSpPr>
              <a:grpSpLocks/>
            </p:cNvGrpSpPr>
            <p:nvPr/>
          </p:nvGrpSpPr>
          <p:grpSpPr bwMode="auto">
            <a:xfrm>
              <a:off x="1801" y="1632"/>
              <a:ext cx="1300" cy="330"/>
              <a:chOff x="2140" y="2071"/>
              <a:chExt cx="1484" cy="330"/>
            </a:xfrm>
          </p:grpSpPr>
          <p:sp>
            <p:nvSpPr>
              <p:cNvPr id="44047" name="AutoShape 9"/>
              <p:cNvSpPr>
                <a:spLocks noChangeArrowheads="1"/>
              </p:cNvSpPr>
              <p:nvPr/>
            </p:nvSpPr>
            <p:spPr bwMode="ltGray">
              <a:xfrm>
                <a:off x="2140" y="2071"/>
                <a:ext cx="1484" cy="330"/>
              </a:xfrm>
              <a:prstGeom prst="roundRect">
                <a:avLst>
                  <a:gd name="adj" fmla="val 16667"/>
                </a:avLst>
              </a:prstGeom>
              <a:solidFill>
                <a:schemeClr val="folHlink"/>
              </a:solidFill>
              <a:ln w="38100" algn="ctr">
                <a:solidFill>
                  <a:srgbClr val="FFFFFF">
                    <a:alpha val="70195"/>
                  </a:srgbClr>
                </a:solidFill>
                <a:round/>
                <a:headEnd/>
                <a:tailEnd/>
              </a:ln>
            </p:spPr>
            <p:txBody>
              <a:bodyPr wrap="none" anchor="ctr"/>
              <a:lstStyle/>
              <a:p>
                <a:endParaRPr lang="en-US"/>
              </a:p>
            </p:txBody>
          </p:sp>
          <p:sp>
            <p:nvSpPr>
              <p:cNvPr id="44048" name="AutoShape 10"/>
              <p:cNvSpPr>
                <a:spLocks noChangeArrowheads="1"/>
              </p:cNvSpPr>
              <p:nvPr/>
            </p:nvSpPr>
            <p:spPr bwMode="ltGray">
              <a:xfrm>
                <a:off x="2163"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w="9525" algn="ctr">
                <a:noFill/>
                <a:round/>
                <a:headEnd/>
                <a:tailEnd/>
              </a:ln>
            </p:spPr>
            <p:txBody>
              <a:bodyPr wrap="none" anchor="ctr"/>
              <a:lstStyle/>
              <a:p>
                <a:endParaRPr lang="en-US"/>
              </a:p>
            </p:txBody>
          </p:sp>
        </p:grpSp>
        <p:sp>
          <p:nvSpPr>
            <p:cNvPr id="44045" name="Rectangle 11"/>
            <p:cNvSpPr>
              <a:spLocks noChangeArrowheads="1"/>
            </p:cNvSpPr>
            <p:nvPr/>
          </p:nvSpPr>
          <p:spPr bwMode="black">
            <a:xfrm>
              <a:off x="1778" y="1670"/>
              <a:ext cx="946" cy="269"/>
            </a:xfrm>
            <a:prstGeom prst="rect">
              <a:avLst/>
            </a:prstGeom>
            <a:noFill/>
            <a:ln w="9525" algn="ctr">
              <a:noFill/>
              <a:miter lim="800000"/>
              <a:headEnd/>
              <a:tailEnd/>
            </a:ln>
          </p:spPr>
          <p:txBody>
            <a:bodyPr>
              <a:spAutoFit/>
            </a:bodyPr>
            <a:lstStyle/>
            <a:p>
              <a:pPr algn="ctr"/>
              <a:r>
                <a:rPr lang="en-US" sz="2200" b="1" i="1">
                  <a:latin typeface="Times New Roman" pitchFamily="18" charset="0"/>
                </a:rPr>
                <a:t>Về kinh tế</a:t>
              </a:r>
            </a:p>
          </p:txBody>
        </p:sp>
        <p:sp>
          <p:nvSpPr>
            <p:cNvPr id="44046" name="Text Box 27"/>
            <p:cNvSpPr txBox="1">
              <a:spLocks noChangeArrowheads="1"/>
            </p:cNvSpPr>
            <p:nvPr/>
          </p:nvSpPr>
          <p:spPr bwMode="auto">
            <a:xfrm>
              <a:off x="1736" y="1950"/>
              <a:ext cx="1430" cy="1280"/>
            </a:xfrm>
            <a:prstGeom prst="rect">
              <a:avLst/>
            </a:prstGeom>
            <a:noFill/>
            <a:ln w="9525">
              <a:noFill/>
              <a:miter lim="800000"/>
              <a:headEnd/>
              <a:tailEnd/>
            </a:ln>
          </p:spPr>
          <p:txBody>
            <a:bodyPr>
              <a:spAutoFit/>
            </a:bodyPr>
            <a:lstStyle/>
            <a:p>
              <a:pPr algn="just">
                <a:spcBef>
                  <a:spcPct val="50000"/>
                </a:spcBef>
              </a:pPr>
              <a:r>
                <a:rPr lang="en-US" b="1" i="1">
                  <a:solidFill>
                    <a:srgbClr val="990000"/>
                  </a:solidFill>
                  <a:latin typeface="Times New Roman" pitchFamily="18" charset="0"/>
                </a:rPr>
                <a:t>Các bình diện: lực lượng sản xuất, quan hệ sản xuất, cơ chế quản lý kinh tế. Ưu tiên phát triển kinh tế quốc dân, khuyến khích phát triển kinh tế tư nhân. Thực hiện nguyên tắc phân phối theo lao động. </a:t>
              </a:r>
            </a:p>
          </p:txBody>
        </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1"/>
          <p:cNvSpPr txBox="1">
            <a:spLocks noChangeArrowheads="1"/>
          </p:cNvSpPr>
          <p:nvPr/>
        </p:nvSpPr>
        <p:spPr bwMode="auto">
          <a:xfrm>
            <a:off x="2144111" y="373119"/>
            <a:ext cx="9648496" cy="830263"/>
          </a:xfrm>
          <a:prstGeom prst="rect">
            <a:avLst/>
          </a:prstGeom>
          <a:noFill/>
          <a:ln w="9525">
            <a:noFill/>
            <a:miter lim="800000"/>
            <a:headEnd/>
            <a:tailEnd/>
          </a:ln>
        </p:spPr>
        <p:txBody>
          <a:bodyPr wrap="square">
            <a:spAutoFit/>
          </a:bodyPr>
          <a:lstStyle/>
          <a:p>
            <a:r>
              <a:rPr lang="en-US" sz="2400" dirty="0" err="1">
                <a:latin typeface="Times New Roman" pitchFamily="18" charset="0"/>
                <a:cs typeface="Times New Roman" pitchFamily="18" charset="0"/>
              </a:rPr>
              <a:t>Thư</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điện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gửi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tới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Liên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hợp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quốc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Chính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phủ</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nước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thời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sau</a:t>
            </a:r>
            <a:r>
              <a:rPr lang="en-US" sz="2400" dirty="0">
                <a:latin typeface="Times New Roman" pitchFamily="18" charset="0"/>
                <a:cs typeface="Times New Roman" pitchFamily="18" charset="0"/>
              </a:rPr>
              <a:t> CMT8, </a:t>
            </a:r>
            <a:r>
              <a:rPr lang="en-US" sz="2400" dirty="0" err="1">
                <a:latin typeface="Times New Roman" pitchFamily="18" charset="0"/>
                <a:cs typeface="Times New Roman" pitchFamily="18" charset="0"/>
              </a:rPr>
              <a:t>Hồ</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Chí</a:t>
            </a:r>
            <a:r>
              <a:rPr lang="en-US" sz="2400" dirty="0">
                <a:latin typeface="Times New Roman" pitchFamily="18" charset="0"/>
                <a:cs typeface="Times New Roman" pitchFamily="18" charset="0"/>
              </a:rPr>
              <a:t> Minh </a:t>
            </a:r>
            <a:r>
              <a:rPr lang="en-US" sz="2400" dirty="0" err="1">
                <a:latin typeface="Times New Roman" pitchFamily="18" charset="0"/>
                <a:cs typeface="Times New Roman" pitchFamily="18" charset="0"/>
              </a:rPr>
              <a:t>trịnh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trọng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tuyên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bố</a:t>
            </a:r>
            <a:r>
              <a:rPr lang="en-US" sz="2400" dirty="0">
                <a:latin typeface="Times New Roman" pitchFamily="18" charset="0"/>
                <a:cs typeface="Times New Roman" pitchFamily="18" charset="0"/>
              </a:rPr>
              <a:t>:</a:t>
            </a:r>
          </a:p>
        </p:txBody>
      </p:sp>
      <p:pic>
        <p:nvPicPr>
          <p:cNvPr id="31747" name="Picture 2" descr="D:\hinh anh moi\anh bac ho\Bac Ho doc Tuyen ngon.jpg"/>
          <p:cNvPicPr>
            <a:picLocks noChangeAspect="1" noChangeArrowheads="1"/>
          </p:cNvPicPr>
          <p:nvPr/>
        </p:nvPicPr>
        <p:blipFill>
          <a:blip r:embed="rId2" cstate="print"/>
          <a:srcRect/>
          <a:stretch>
            <a:fillRect/>
          </a:stretch>
        </p:blipFill>
        <p:spPr bwMode="auto">
          <a:xfrm>
            <a:off x="7399283" y="4188372"/>
            <a:ext cx="4267200" cy="2400300"/>
          </a:xfrm>
          <a:prstGeom prst="rect">
            <a:avLst/>
          </a:prstGeom>
          <a:noFill/>
          <a:ln w="9525">
            <a:noFill/>
            <a:miter lim="800000"/>
            <a:headEnd/>
            <a:tailEnd/>
          </a:ln>
        </p:spPr>
      </p:pic>
      <p:sp>
        <p:nvSpPr>
          <p:cNvPr id="31748" name="TextBox 3"/>
          <p:cNvSpPr txBox="1">
            <a:spLocks noChangeArrowheads="1"/>
          </p:cNvSpPr>
          <p:nvPr/>
        </p:nvSpPr>
        <p:spPr bwMode="auto">
          <a:xfrm>
            <a:off x="7620000" y="1371600"/>
            <a:ext cx="4267200" cy="2677656"/>
          </a:xfrm>
          <a:prstGeom prst="rect">
            <a:avLst/>
          </a:prstGeom>
          <a:noFill/>
          <a:ln w="9525">
            <a:noFill/>
            <a:miter lim="800000"/>
            <a:headEnd/>
            <a:tailEnd/>
          </a:ln>
        </p:spPr>
        <p:txBody>
          <a:bodyPr>
            <a:spAutoFit/>
          </a:bodyPr>
          <a:lstStyle/>
          <a:p>
            <a:pPr algn="just"/>
            <a:r>
              <a:rPr lang="en-US" sz="2400" i="1">
                <a:latin typeface="Times New Roman" pitchFamily="18" charset="0"/>
                <a:cs typeface="Times New Roman" pitchFamily="18" charset="0"/>
              </a:rPr>
              <a:t>“Nhân dân chúng tôi thành thật mong muốn hòa bình. Nhưng nhân dân chúng tôi cũng kiên quyết chiến đấu đến cùng để bảo vệ những quyền thiêng liêng nhất: toàn vẹn lãnh thổ cho Tổ quốc và độc lập cho đất nước”.</a:t>
            </a:r>
            <a:endParaRPr lang="en-US" sz="2000" i="1">
              <a:latin typeface="Times New Roman" pitchFamily="18" charset="0"/>
              <a:cs typeface="Times New Roman" pitchFamily="18" charset="0"/>
            </a:endParaRPr>
          </a:p>
        </p:txBody>
      </p:sp>
      <p:sp>
        <p:nvSpPr>
          <p:cNvPr id="31749" name="WordArt 7"/>
          <p:cNvSpPr>
            <a:spLocks noChangeArrowheads="1" noChangeShapeType="1" noTextEdit="1"/>
          </p:cNvSpPr>
          <p:nvPr/>
        </p:nvSpPr>
        <p:spPr bwMode="auto">
          <a:xfrm rot="-891759">
            <a:off x="407934" y="2643080"/>
            <a:ext cx="7198783" cy="2746375"/>
          </a:xfrm>
          <a:prstGeom prst="rect">
            <a:avLst/>
          </a:prstGeom>
        </p:spPr>
        <p:txBody>
          <a:bodyPr wrap="none" fromWordArt="1">
            <a:prstTxWarp prst="textSlantUp">
              <a:avLst>
                <a:gd name="adj" fmla="val 0"/>
              </a:avLst>
            </a:prstTxWarp>
          </a:bodyPr>
          <a:lstStyle/>
          <a:p>
            <a:pPr algn="ct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Kh«ng</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Chóng</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ta</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th</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µ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hy</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sinh</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tÊt</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c¶, </a:t>
            </a:r>
          </a:p>
          <a:p>
            <a:pPr algn="ct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chø</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nhÊt</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Þnh</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kh«ng</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chÞu</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mÊt</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n­íc</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p>
          <a:p>
            <a:pPr algn="ct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nhÊt</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Þnh</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kh«ng</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chÞu</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lµm</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 n« </a:t>
            </a:r>
            <a:r>
              <a:rPr lang="en-US" sz="2000" b="1" kern="10" dirty="0" err="1">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lÖ</a:t>
            </a:r>
            <a:r>
              <a:rPr lang="en-US" sz="2000" b="1" kern="10" dirty="0">
                <a:ln w="9525" cap="sq">
                  <a:noFill/>
                  <a:round/>
                  <a:headEnd type="none" w="sm" len="sm"/>
                  <a:tailEnd type="none" w="sm" len="sm"/>
                </a:ln>
                <a:gradFill rotWithShape="1">
                  <a:gsLst>
                    <a:gs pos="0">
                      <a:srgbClr val="A50021"/>
                    </a:gs>
                    <a:gs pos="50000">
                      <a:srgbClr val="FF3300"/>
                    </a:gs>
                    <a:gs pos="100000">
                      <a:srgbClr val="A50021"/>
                    </a:gs>
                  </a:gsLst>
                  <a:lin ang="6480000" scaled="1"/>
                </a:gradFill>
                <a:effectLst>
                  <a:prstShdw prst="shdw17" dist="17961" dir="2700000">
                    <a:srgbClr val="991F00"/>
                  </a:prstShdw>
                </a:effectLst>
                <a:latin typeface=".VnFree"/>
              </a:rPr>
              <a:t>...</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p:cNvPicPr>
            <a:picLocks noChangeAspect="1" noChangeArrowheads="1"/>
          </p:cNvPicPr>
          <p:nvPr/>
        </p:nvPicPr>
        <p:blipFill>
          <a:blip r:embed="rId2" cstate="print"/>
          <a:srcRect/>
          <a:stretch>
            <a:fillRect/>
          </a:stretch>
        </p:blipFill>
        <p:spPr bwMode="auto">
          <a:xfrm>
            <a:off x="237067" y="101600"/>
            <a:ext cx="7429500" cy="3657600"/>
          </a:xfrm>
          <a:prstGeom prst="rect">
            <a:avLst/>
          </a:prstGeom>
          <a:noFill/>
          <a:ln w="9525">
            <a:noFill/>
            <a:miter lim="800000"/>
            <a:headEnd/>
            <a:tailEnd/>
          </a:ln>
        </p:spPr>
      </p:pic>
      <p:pic>
        <p:nvPicPr>
          <p:cNvPr id="45059" name="Picture 5"/>
          <p:cNvPicPr>
            <a:picLocks noChangeAspect="1" noChangeArrowheads="1"/>
          </p:cNvPicPr>
          <p:nvPr/>
        </p:nvPicPr>
        <p:blipFill>
          <a:blip r:embed="rId3" cstate="print"/>
          <a:srcRect/>
          <a:stretch>
            <a:fillRect/>
          </a:stretch>
        </p:blipFill>
        <p:spPr bwMode="auto">
          <a:xfrm>
            <a:off x="7924801" y="1524000"/>
            <a:ext cx="2925233" cy="2743200"/>
          </a:xfrm>
          <a:prstGeom prst="rect">
            <a:avLst/>
          </a:prstGeom>
          <a:noFill/>
          <a:ln w="9525">
            <a:noFill/>
            <a:miter lim="800000"/>
            <a:headEnd/>
            <a:tailEnd/>
          </a:ln>
        </p:spPr>
      </p:pic>
      <p:sp>
        <p:nvSpPr>
          <p:cNvPr id="45060" name="Text Box 6"/>
          <p:cNvSpPr txBox="1">
            <a:spLocks noChangeArrowheads="1"/>
          </p:cNvSpPr>
          <p:nvPr/>
        </p:nvSpPr>
        <p:spPr bwMode="auto">
          <a:xfrm>
            <a:off x="220133" y="4343401"/>
            <a:ext cx="11870267" cy="1477328"/>
          </a:xfrm>
          <a:prstGeom prst="rect">
            <a:avLst/>
          </a:prstGeom>
          <a:noFill/>
          <a:ln w="9525">
            <a:noFill/>
            <a:miter lim="800000"/>
            <a:headEnd/>
            <a:tailEnd/>
          </a:ln>
        </p:spPr>
        <p:txBody>
          <a:bodyPr>
            <a:spAutoFit/>
          </a:bodyPr>
          <a:lstStyle/>
          <a:p>
            <a:pPr algn="just">
              <a:spcBef>
                <a:spcPct val="50000"/>
              </a:spcBef>
            </a:pPr>
            <a:r>
              <a:rPr lang="en-US" i="1">
                <a:solidFill>
                  <a:srgbClr val="990000"/>
                </a:solidFill>
                <a:latin typeface="Times New Roman" pitchFamily="18" charset="0"/>
              </a:rPr>
              <a:t>“Để đi lên chủ nghĩa xã hội, chúng ta phải phát triển nền kinh tế thị trường định hướng xã hội chủ nghĩa; đẩy mạnh công nghiệp hóa, hiện đại hóa; xây dựng nền văn hóa tiên tiến, đậm đà bản sắc dân tộc làm nền tảng tinh thần của xã hội, xây dựng nền dân chủ xã hội chủ nghĩa, thực hiện đại đoàn kết dân tộc; xây dựng nhà nước pháp quyền xã hội chủ nghĩa của dân, do dân, vì dân; xây dựng Đảng trong sạch, vững mạnh; bảo đảm vững chắc quốc phòng và an ninh quốc gia; chủ động và tích cực hội nhập kinh tế quốc tế”.</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766" y="378372"/>
            <a:ext cx="9406758" cy="461665"/>
          </a:xfrm>
          <a:prstGeom prst="rect">
            <a:avLst/>
          </a:prstGeom>
          <a:noFill/>
        </p:spPr>
        <p:txBody>
          <a:bodyPr wrap="square" rtlCol="0">
            <a:spAutoFit/>
          </a:bodyPr>
          <a:lstStyle/>
          <a:p>
            <a:r>
              <a:rPr lang="en-US" sz="2400" b="1" dirty="0" smtClean="0">
                <a:solidFill>
                  <a:schemeClr val="accent1"/>
                </a:solidFill>
              </a:rPr>
              <a:t>b, </a:t>
            </a:r>
            <a:r>
              <a:rPr lang="en-US" sz="2400" b="1" dirty="0" err="1" smtClean="0">
                <a:solidFill>
                  <a:schemeClr val="accent1"/>
                </a:solidFill>
              </a:rPr>
              <a:t>Một</a:t>
            </a:r>
            <a:r>
              <a:rPr lang="en-US" sz="2400" b="1" dirty="0" smtClean="0">
                <a:solidFill>
                  <a:schemeClr val="accent1"/>
                </a:solidFill>
              </a:rPr>
              <a:t> </a:t>
            </a:r>
            <a:r>
              <a:rPr lang="en-US" sz="2400" b="1" dirty="0" err="1" smtClean="0">
                <a:solidFill>
                  <a:schemeClr val="accent1"/>
                </a:solidFill>
              </a:rPr>
              <a:t>số</a:t>
            </a:r>
            <a:r>
              <a:rPr lang="en-US" sz="2400" b="1" dirty="0" smtClean="0">
                <a:solidFill>
                  <a:schemeClr val="accent1"/>
                </a:solidFill>
              </a:rPr>
              <a:t> </a:t>
            </a:r>
            <a:r>
              <a:rPr lang="en-US" sz="2400" b="1" dirty="0" err="1" smtClean="0">
                <a:solidFill>
                  <a:schemeClr val="accent1"/>
                </a:solidFill>
              </a:rPr>
              <a:t>nguyên</a:t>
            </a:r>
            <a:r>
              <a:rPr lang="en-US" sz="2400" b="1" dirty="0" smtClean="0">
                <a:solidFill>
                  <a:schemeClr val="accent1"/>
                </a:solidFill>
              </a:rPr>
              <a:t> </a:t>
            </a:r>
            <a:r>
              <a:rPr lang="en-US" sz="2400" b="1" dirty="0" err="1" smtClean="0">
                <a:solidFill>
                  <a:schemeClr val="accent1"/>
                </a:solidFill>
              </a:rPr>
              <a:t>tắc</a:t>
            </a:r>
            <a:r>
              <a:rPr lang="en-US" sz="2400" b="1" dirty="0" smtClean="0">
                <a:solidFill>
                  <a:schemeClr val="accent1"/>
                </a:solidFill>
              </a:rPr>
              <a:t> </a:t>
            </a:r>
            <a:r>
              <a:rPr lang="en-US" sz="2400" b="1" dirty="0" err="1" smtClean="0">
                <a:solidFill>
                  <a:schemeClr val="accent1"/>
                </a:solidFill>
              </a:rPr>
              <a:t>xây</a:t>
            </a:r>
            <a:r>
              <a:rPr lang="en-US" sz="2400" b="1" dirty="0" smtClean="0">
                <a:solidFill>
                  <a:schemeClr val="accent1"/>
                </a:solidFill>
              </a:rPr>
              <a:t> </a:t>
            </a:r>
            <a:r>
              <a:rPr lang="en-US" sz="2400" b="1" dirty="0" err="1" smtClean="0">
                <a:solidFill>
                  <a:schemeClr val="accent1"/>
                </a:solidFill>
              </a:rPr>
              <a:t>dựng</a:t>
            </a:r>
            <a:r>
              <a:rPr lang="en-US" sz="2400" b="1" dirty="0" smtClean="0">
                <a:solidFill>
                  <a:schemeClr val="accent1"/>
                </a:solidFill>
              </a:rPr>
              <a:t> </a:t>
            </a:r>
            <a:r>
              <a:rPr lang="en-US" sz="2400" b="1" dirty="0" err="1" smtClean="0">
                <a:solidFill>
                  <a:schemeClr val="accent1"/>
                </a:solidFill>
              </a:rPr>
              <a:t>chủ</a:t>
            </a:r>
            <a:r>
              <a:rPr lang="en-US" sz="2400" b="1" dirty="0" smtClean="0">
                <a:solidFill>
                  <a:schemeClr val="accent1"/>
                </a:solidFill>
              </a:rPr>
              <a:t> </a:t>
            </a:r>
            <a:r>
              <a:rPr lang="en-US" sz="2400" b="1" dirty="0" err="1" smtClean="0">
                <a:solidFill>
                  <a:schemeClr val="accent1"/>
                </a:solidFill>
              </a:rPr>
              <a:t>nghĩa</a:t>
            </a:r>
            <a:r>
              <a:rPr lang="en-US" sz="2400" b="1" dirty="0" smtClean="0">
                <a:solidFill>
                  <a:schemeClr val="accent1"/>
                </a:solidFill>
              </a:rPr>
              <a:t> </a:t>
            </a:r>
            <a:r>
              <a:rPr lang="en-US" sz="2400" b="1" dirty="0" err="1" smtClean="0">
                <a:solidFill>
                  <a:schemeClr val="accent1"/>
                </a:solidFill>
              </a:rPr>
              <a:t>xã</a:t>
            </a:r>
            <a:r>
              <a:rPr lang="en-US" sz="2400" b="1" dirty="0" smtClean="0">
                <a:solidFill>
                  <a:schemeClr val="accent1"/>
                </a:solidFill>
              </a:rPr>
              <a:t> </a:t>
            </a:r>
            <a:r>
              <a:rPr lang="en-US" sz="2400" b="1" dirty="0" err="1" smtClean="0">
                <a:solidFill>
                  <a:schemeClr val="accent1"/>
                </a:solidFill>
              </a:rPr>
              <a:t>hội</a:t>
            </a:r>
            <a:r>
              <a:rPr lang="en-US" sz="2400" b="1" dirty="0" smtClean="0">
                <a:solidFill>
                  <a:schemeClr val="accent1"/>
                </a:solidFill>
              </a:rPr>
              <a:t> </a:t>
            </a:r>
            <a:r>
              <a:rPr lang="en-US" sz="2400" b="1" dirty="0" err="1" smtClean="0">
                <a:solidFill>
                  <a:schemeClr val="accent1"/>
                </a:solidFill>
              </a:rPr>
              <a:t>trong</a:t>
            </a:r>
            <a:r>
              <a:rPr lang="en-US" sz="2400" b="1" dirty="0" smtClean="0">
                <a:solidFill>
                  <a:schemeClr val="accent1"/>
                </a:solidFill>
              </a:rPr>
              <a:t> </a:t>
            </a:r>
            <a:r>
              <a:rPr lang="en-US" sz="2400" b="1" dirty="0" err="1" smtClean="0">
                <a:solidFill>
                  <a:schemeClr val="accent1"/>
                </a:solidFill>
              </a:rPr>
              <a:t>thời</a:t>
            </a:r>
            <a:r>
              <a:rPr lang="en-US" sz="2400" b="1" dirty="0" smtClean="0">
                <a:solidFill>
                  <a:schemeClr val="accent1"/>
                </a:solidFill>
              </a:rPr>
              <a:t> </a:t>
            </a:r>
            <a:r>
              <a:rPr lang="en-US" sz="2400" b="1" dirty="0" err="1" smtClean="0">
                <a:solidFill>
                  <a:schemeClr val="accent1"/>
                </a:solidFill>
              </a:rPr>
              <a:t>kỳ</a:t>
            </a:r>
            <a:r>
              <a:rPr lang="en-US" sz="2400" b="1" dirty="0" smtClean="0">
                <a:solidFill>
                  <a:schemeClr val="accent1"/>
                </a:solidFill>
              </a:rPr>
              <a:t> </a:t>
            </a:r>
            <a:r>
              <a:rPr lang="en-US" sz="2400" b="1" dirty="0" err="1" smtClean="0">
                <a:solidFill>
                  <a:schemeClr val="accent1"/>
                </a:solidFill>
              </a:rPr>
              <a:t>quá</a:t>
            </a:r>
            <a:r>
              <a:rPr lang="en-US" sz="2400" b="1" dirty="0" smtClean="0">
                <a:solidFill>
                  <a:schemeClr val="accent1"/>
                </a:solidFill>
              </a:rPr>
              <a:t> </a:t>
            </a:r>
            <a:r>
              <a:rPr lang="en-US" sz="2400" b="1" dirty="0" err="1" smtClean="0">
                <a:solidFill>
                  <a:schemeClr val="accent1"/>
                </a:solidFill>
              </a:rPr>
              <a:t>độ</a:t>
            </a:r>
            <a:endParaRPr lang="en-US" sz="2400" b="1" dirty="0">
              <a:solidFill>
                <a:schemeClr val="accent1"/>
              </a:solidFill>
            </a:endParaRPr>
          </a:p>
        </p:txBody>
      </p:sp>
      <p:grpSp>
        <p:nvGrpSpPr>
          <p:cNvPr id="3" name="Group 2"/>
          <p:cNvGrpSpPr/>
          <p:nvPr/>
        </p:nvGrpSpPr>
        <p:grpSpPr>
          <a:xfrm>
            <a:off x="362606" y="1608084"/>
            <a:ext cx="11398470" cy="3379077"/>
            <a:chOff x="362606" y="1608084"/>
            <a:chExt cx="11398470" cy="3379077"/>
          </a:xfrm>
        </p:grpSpPr>
        <p:sp>
          <p:nvSpPr>
            <p:cNvPr id="4" name="Rectangle 3"/>
            <p:cNvSpPr/>
            <p:nvPr/>
          </p:nvSpPr>
          <p:spPr>
            <a:xfrm>
              <a:off x="4529958" y="1608084"/>
              <a:ext cx="3048000"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kern="10" dirty="0" err="1"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Nguyên</a:t>
              </a:r>
              <a:r>
                <a:rPr lang="en-US"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 </a:t>
              </a:r>
              <a:r>
                <a:rPr lang="en-US" sz="2800" b="1" kern="10" dirty="0" err="1"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tắc</a:t>
              </a:r>
              <a:r>
                <a:rPr lang="en-US"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 </a:t>
              </a:r>
              <a:r>
                <a:rPr lang="en-US" sz="2800" b="1" kern="10" dirty="0" err="1"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xây</a:t>
              </a:r>
              <a:r>
                <a:rPr lang="en-US"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 </a:t>
              </a:r>
              <a:r>
                <a:rPr lang="en-US" sz="2800" b="1" kern="10" dirty="0" err="1"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dựng</a:t>
              </a:r>
              <a:r>
                <a:rPr lang="en-US" sz="2800" b="1" kern="10" dirty="0" smtClean="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rPr>
                <a:t> CNXH</a:t>
              </a:r>
              <a:endParaRPr lang="en-US" sz="2800" b="1" kern="10" dirty="0">
                <a:ln w="9525" cap="sq">
                  <a:solidFill>
                    <a:srgbClr val="FF0000"/>
                  </a:solidFill>
                  <a:round/>
                  <a:headEnd type="none" w="sm" len="sm"/>
                  <a:tailEnd type="none" w="sm" len="sm"/>
                </a:ln>
                <a:gradFill rotWithShape="0">
                  <a:gsLst>
                    <a:gs pos="0">
                      <a:srgbClr val="0047FF"/>
                    </a:gs>
                    <a:gs pos="6500">
                      <a:srgbClr val="000082"/>
                    </a:gs>
                    <a:gs pos="14000">
                      <a:srgbClr val="0047FF"/>
                    </a:gs>
                    <a:gs pos="21000">
                      <a:srgbClr val="000082"/>
                    </a:gs>
                    <a:gs pos="28501">
                      <a:srgbClr val="0047FF"/>
                    </a:gs>
                    <a:gs pos="36000">
                      <a:srgbClr val="000082"/>
                    </a:gs>
                    <a:gs pos="43500">
                      <a:srgbClr val="0047FF"/>
                    </a:gs>
                    <a:gs pos="50000">
                      <a:srgbClr val="000082"/>
                    </a:gs>
                    <a:gs pos="56500">
                      <a:srgbClr val="0047FF"/>
                    </a:gs>
                    <a:gs pos="64000">
                      <a:srgbClr val="000082"/>
                    </a:gs>
                    <a:gs pos="71500">
                      <a:srgbClr val="0047FF"/>
                    </a:gs>
                    <a:gs pos="79000">
                      <a:srgbClr val="000082"/>
                    </a:gs>
                    <a:gs pos="86000">
                      <a:srgbClr val="0047FF"/>
                    </a:gs>
                    <a:gs pos="93500">
                      <a:srgbClr val="000082"/>
                    </a:gs>
                    <a:gs pos="100000">
                      <a:srgbClr val="0047FF"/>
                    </a:gs>
                  </a:gsLst>
                  <a:lin ang="2700000" scaled="1"/>
                </a:gradFill>
                <a:latin typeface="Times New Roman"/>
                <a:cs typeface="Times New Roman"/>
              </a:endParaRPr>
            </a:p>
          </p:txBody>
        </p:sp>
        <p:sp>
          <p:nvSpPr>
            <p:cNvPr id="5" name="Rectangle 4"/>
            <p:cNvSpPr/>
            <p:nvPr/>
          </p:nvSpPr>
          <p:spPr>
            <a:xfrm>
              <a:off x="9091448" y="3972911"/>
              <a:ext cx="2669628"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10" dirty="0" err="1" smtClean="0">
                  <a:ln w="9525" cap="sq">
                    <a:solidFill>
                      <a:srgbClr val="FF0000"/>
                    </a:solidFill>
                    <a:round/>
                    <a:headEnd type="none" w="sm" len="sm"/>
                    <a:tailEnd type="none" w="sm" len="sm"/>
                  </a:ln>
                  <a:solidFill>
                    <a:schemeClr val="tx1"/>
                  </a:solidFill>
                  <a:latin typeface="Times New Roman"/>
                  <a:cs typeface="Times New Roman"/>
                </a:rPr>
                <a:t>Phải</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xây</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đi</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đôi</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với</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chống</a:t>
              </a:r>
              <a:endParaRPr lang="en-US" kern="10" dirty="0">
                <a:ln w="9525" cap="sq">
                  <a:solidFill>
                    <a:srgbClr val="FF0000"/>
                  </a:solidFill>
                  <a:round/>
                  <a:headEnd type="none" w="sm" len="sm"/>
                  <a:tailEnd type="none" w="sm" len="sm"/>
                </a:ln>
                <a:solidFill>
                  <a:schemeClr val="tx1"/>
                </a:solidFill>
                <a:latin typeface="Times New Roman"/>
                <a:cs typeface="Times New Roman"/>
              </a:endParaRPr>
            </a:p>
          </p:txBody>
        </p:sp>
        <p:sp>
          <p:nvSpPr>
            <p:cNvPr id="6" name="Rectangle 5"/>
            <p:cNvSpPr/>
            <p:nvPr/>
          </p:nvSpPr>
          <p:spPr>
            <a:xfrm>
              <a:off x="5996151" y="3978167"/>
              <a:ext cx="3048000"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10" dirty="0" err="1" smtClean="0">
                  <a:ln w="9525" cap="sq">
                    <a:solidFill>
                      <a:srgbClr val="FF0000"/>
                    </a:solidFill>
                    <a:round/>
                    <a:headEnd type="none" w="sm" len="sm"/>
                    <a:tailEnd type="none" w="sm" len="sm"/>
                  </a:ln>
                  <a:solidFill>
                    <a:schemeClr val="tx1"/>
                  </a:solidFill>
                  <a:latin typeface="Times New Roman"/>
                  <a:cs typeface="Times New Roman"/>
                </a:rPr>
                <a:t>Phải</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đoàn</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kết</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học</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tập</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kinh</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nghiệm</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của</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các</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nước</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anh</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em</a:t>
              </a:r>
              <a:endParaRPr lang="en-US" kern="10" dirty="0">
                <a:ln w="9525" cap="sq">
                  <a:solidFill>
                    <a:srgbClr val="FF0000"/>
                  </a:solidFill>
                  <a:round/>
                  <a:headEnd type="none" w="sm" len="sm"/>
                  <a:tailEnd type="none" w="sm" len="sm"/>
                </a:ln>
                <a:solidFill>
                  <a:schemeClr val="tx1"/>
                </a:solidFill>
                <a:latin typeface="Times New Roman"/>
                <a:cs typeface="Times New Roman"/>
              </a:endParaRPr>
            </a:p>
          </p:txBody>
        </p:sp>
        <p:sp>
          <p:nvSpPr>
            <p:cNvPr id="7" name="Rectangle 6"/>
            <p:cNvSpPr/>
            <p:nvPr/>
          </p:nvSpPr>
          <p:spPr>
            <a:xfrm>
              <a:off x="2911365" y="3972911"/>
              <a:ext cx="3048000"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10" dirty="0" err="1" smtClean="0">
                  <a:ln w="9525" cap="sq">
                    <a:solidFill>
                      <a:srgbClr val="FF0000"/>
                    </a:solidFill>
                    <a:round/>
                    <a:headEnd type="none" w="sm" len="sm"/>
                    <a:tailEnd type="none" w="sm" len="sm"/>
                  </a:ln>
                  <a:solidFill>
                    <a:schemeClr val="tx1"/>
                  </a:solidFill>
                  <a:latin typeface="Times New Roman"/>
                  <a:cs typeface="Times New Roman"/>
                </a:rPr>
                <a:t>Phải</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giữ</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vững</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độc</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lập</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dân</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tộc</a:t>
              </a:r>
              <a:endParaRPr lang="en-US" kern="10" dirty="0">
                <a:ln w="9525" cap="sq">
                  <a:solidFill>
                    <a:srgbClr val="FF0000"/>
                  </a:solidFill>
                  <a:round/>
                  <a:headEnd type="none" w="sm" len="sm"/>
                  <a:tailEnd type="none" w="sm" len="sm"/>
                </a:ln>
                <a:solidFill>
                  <a:schemeClr val="tx1"/>
                </a:solidFill>
                <a:latin typeface="Times New Roman"/>
                <a:cs typeface="Times New Roman"/>
              </a:endParaRPr>
            </a:p>
          </p:txBody>
        </p:sp>
        <p:sp>
          <p:nvSpPr>
            <p:cNvPr id="8" name="Rectangle 7"/>
            <p:cNvSpPr/>
            <p:nvPr/>
          </p:nvSpPr>
          <p:spPr>
            <a:xfrm>
              <a:off x="362606" y="3967656"/>
              <a:ext cx="2538249" cy="10089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10" dirty="0" err="1" smtClean="0">
                  <a:ln w="9525" cap="sq">
                    <a:solidFill>
                      <a:srgbClr val="FF0000"/>
                    </a:solidFill>
                    <a:round/>
                    <a:headEnd type="none" w="sm" len="sm"/>
                    <a:tailEnd type="none" w="sm" len="sm"/>
                  </a:ln>
                  <a:solidFill>
                    <a:schemeClr val="tx1"/>
                  </a:solidFill>
                  <a:latin typeface="Times New Roman"/>
                  <a:cs typeface="Times New Roman"/>
                </a:rPr>
                <a:t>Mọi</a:t>
              </a:r>
              <a:r>
                <a:rPr lang="en-US" kern="10" dirty="0" smtClean="0">
                  <a:ln w="9525" cap="sq">
                    <a:solidFill>
                      <a:srgbClr val="FF0000"/>
                    </a:solidFill>
                    <a:round/>
                    <a:headEnd type="none" w="sm" len="sm"/>
                    <a:tailEnd type="none" w="sm" len="sm"/>
                  </a:ln>
                  <a:solidFill>
                    <a:schemeClr val="tx1"/>
                  </a:solidFill>
                  <a:latin typeface="Times New Roman"/>
                  <a:cs typeface="Times New Roman"/>
                </a:rPr>
                <a:t> TT,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hành</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động</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phải</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trên</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nên</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tảng</a:t>
              </a:r>
              <a:r>
                <a:rPr lang="en-US" kern="10" dirty="0" smtClean="0">
                  <a:ln w="9525" cap="sq">
                    <a:solidFill>
                      <a:srgbClr val="FF0000"/>
                    </a:solidFill>
                    <a:round/>
                    <a:headEnd type="none" w="sm" len="sm"/>
                    <a:tailEnd type="none" w="sm" len="sm"/>
                  </a:ln>
                  <a:solidFill>
                    <a:schemeClr val="tx1"/>
                  </a:solidFill>
                  <a:latin typeface="Times New Roman"/>
                  <a:cs typeface="Times New Roman"/>
                </a:rPr>
                <a:t> CN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Mác</a:t>
              </a:r>
              <a:r>
                <a:rPr lang="en-US" kern="10" dirty="0" smtClean="0">
                  <a:ln w="9525" cap="sq">
                    <a:solidFill>
                      <a:srgbClr val="FF0000"/>
                    </a:solidFill>
                    <a:round/>
                    <a:headEnd type="none" w="sm" len="sm"/>
                    <a:tailEnd type="none" w="sm" len="sm"/>
                  </a:ln>
                  <a:solidFill>
                    <a:schemeClr val="tx1"/>
                  </a:solidFill>
                  <a:latin typeface="Times New Roman"/>
                  <a:cs typeface="Times New Roman"/>
                </a:rPr>
                <a:t> – </a:t>
              </a:r>
              <a:r>
                <a:rPr lang="en-US" kern="10" dirty="0" err="1" smtClean="0">
                  <a:ln w="9525" cap="sq">
                    <a:solidFill>
                      <a:srgbClr val="FF0000"/>
                    </a:solidFill>
                    <a:round/>
                    <a:headEnd type="none" w="sm" len="sm"/>
                    <a:tailEnd type="none" w="sm" len="sm"/>
                  </a:ln>
                  <a:solidFill>
                    <a:schemeClr val="tx1"/>
                  </a:solidFill>
                  <a:latin typeface="Times New Roman"/>
                  <a:cs typeface="Times New Roman"/>
                </a:rPr>
                <a:t>Lênin</a:t>
              </a:r>
              <a:r>
                <a:rPr lang="en-US" kern="10" dirty="0" smtClean="0">
                  <a:ln w="9525" cap="sq">
                    <a:solidFill>
                      <a:srgbClr val="FF0000"/>
                    </a:solidFill>
                    <a:round/>
                    <a:headEnd type="none" w="sm" len="sm"/>
                    <a:tailEnd type="none" w="sm" len="sm"/>
                  </a:ln>
                  <a:solidFill>
                    <a:schemeClr val="tx1"/>
                  </a:solidFill>
                  <a:latin typeface="Times New Roman"/>
                  <a:cs typeface="Times New Roman"/>
                </a:rPr>
                <a:t> </a:t>
              </a:r>
              <a:endParaRPr lang="en-US" kern="10" dirty="0">
                <a:ln w="9525" cap="sq">
                  <a:solidFill>
                    <a:srgbClr val="FF0000"/>
                  </a:solidFill>
                  <a:round/>
                  <a:headEnd type="none" w="sm" len="sm"/>
                  <a:tailEnd type="none" w="sm" len="sm"/>
                </a:ln>
                <a:solidFill>
                  <a:schemeClr val="tx1"/>
                </a:solidFill>
                <a:latin typeface="Times New Roman"/>
                <a:cs typeface="Times New Roman"/>
              </a:endParaRPr>
            </a:p>
          </p:txBody>
        </p:sp>
        <p:cxnSp>
          <p:nvCxnSpPr>
            <p:cNvPr id="9" name="Straight Arrow Connector 8"/>
            <p:cNvCxnSpPr>
              <a:stCxn id="4" idx="2"/>
              <a:endCxn id="7" idx="0"/>
            </p:cNvCxnSpPr>
            <p:nvPr/>
          </p:nvCxnSpPr>
          <p:spPr>
            <a:xfrm flipH="1">
              <a:off x="4435365" y="2617078"/>
              <a:ext cx="1618593" cy="1355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8" idx="0"/>
            </p:cNvCxnSpPr>
            <p:nvPr/>
          </p:nvCxnSpPr>
          <p:spPr>
            <a:xfrm flipH="1">
              <a:off x="1631731" y="2617078"/>
              <a:ext cx="4422227" cy="13505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a:endCxn id="6" idx="0"/>
            </p:cNvCxnSpPr>
            <p:nvPr/>
          </p:nvCxnSpPr>
          <p:spPr>
            <a:xfrm>
              <a:off x="6053958" y="2617078"/>
              <a:ext cx="1466193" cy="13610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5" idx="0"/>
            </p:cNvCxnSpPr>
            <p:nvPr/>
          </p:nvCxnSpPr>
          <p:spPr>
            <a:xfrm>
              <a:off x="6053958" y="2617078"/>
              <a:ext cx="4372304" cy="1355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2049518" y="368643"/>
            <a:ext cx="983768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sz="20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3.3. Tư tưởng Hồ Chí Minh về mối quan hệ giữa độc lập dân tộc và chủ nghĩa xã hội</a:t>
            </a:r>
            <a:endParaRPr kumimoji="0" lang="vi-VN" sz="3200" b="0" i="0" u="none" strike="noStrike" cap="none" normalizeH="0" baseline="0" dirty="0" smtClean="0">
              <a:ln>
                <a:noFill/>
              </a:ln>
              <a:solidFill>
                <a:srgbClr val="FF0000"/>
              </a:solidFill>
              <a:effectLst/>
              <a:latin typeface="Arial" pitchFamily="34" charset="0"/>
              <a:cs typeface="Arial" pitchFamily="34" charset="0"/>
            </a:endParaRPr>
          </a:p>
        </p:txBody>
      </p:sp>
      <p:sp>
        <p:nvSpPr>
          <p:cNvPr id="3" name="Rectangle 2"/>
          <p:cNvSpPr/>
          <p:nvPr/>
        </p:nvSpPr>
        <p:spPr>
          <a:xfrm>
            <a:off x="378372" y="1371628"/>
            <a:ext cx="8702566" cy="369332"/>
          </a:xfrm>
          <a:prstGeom prst="rect">
            <a:avLst/>
          </a:prstGeom>
        </p:spPr>
        <p:txBody>
          <a:bodyPr wrap="square">
            <a:spAutoFit/>
          </a:bodyPr>
          <a:lstStyle/>
          <a:p>
            <a:r>
              <a:rPr lang="vi-VN" b="1" dirty="0" smtClean="0">
                <a:solidFill>
                  <a:schemeClr val="accent1"/>
                </a:solidFill>
              </a:rPr>
              <a:t>3.3.1. Độc lập dân tộc là cơ sở, là tiền đề để tiến lên chủ nghĩa xã hội</a:t>
            </a:r>
            <a:endParaRPr lang="en-US" b="1" dirty="0">
              <a:solidFill>
                <a:schemeClr val="accent1"/>
              </a:solidFill>
            </a:endParaRPr>
          </a:p>
        </p:txBody>
      </p:sp>
      <p:sp>
        <p:nvSpPr>
          <p:cNvPr id="4" name="Rectangle 3"/>
          <p:cNvSpPr/>
          <p:nvPr/>
        </p:nvSpPr>
        <p:spPr>
          <a:xfrm>
            <a:off x="451944" y="1845464"/>
            <a:ext cx="6306207" cy="4662815"/>
          </a:xfrm>
          <a:prstGeom prst="rect">
            <a:avLst/>
          </a:prstGeom>
        </p:spPr>
        <p:txBody>
          <a:bodyPr wrap="square">
            <a:spAutoFit/>
          </a:bodyPr>
          <a:lstStyle/>
          <a:p>
            <a:pPr algn="just">
              <a:lnSpc>
                <a:spcPct val="150000"/>
              </a:lnSpc>
            </a:pPr>
            <a:r>
              <a:rPr lang="vi-VN" dirty="0" smtClean="0"/>
              <a:t>Theo Hồ Chí Minh, con đường cách mạng Việt Nam có hai giai đoạn: cách mạng dân tộc dân chủ nhân dân và cách mạng xã hội chủ nghĩa. Trong cách mạng dân tộc dân chủ có hai nhiệm vụ chiến lược cơ bản, trong đó giải phóng dân tộc là nhiệm vụ hàng đầu, nhiệm vụ dân chủ được rải ra thực hiện từng bước và phục tùng nhiệm vụ giải phóng dân tộc. Vì thế, ở giai đoạn cách mạng dân tộc dân chủ thì độc lập dân tộc là mục tiêu trực tiếp, trước mắt, cấp bách. Kết luận này được Hồ Chí Minh rút ra từ sự phân tích tình hình thực tế và những mâu thuẫn khách quan tồn tại của xã hội Việt Nam thuộc địa nửa phong kiến.</a:t>
            </a:r>
            <a:endParaRPr lang="en-US" dirty="0"/>
          </a:p>
        </p:txBody>
      </p:sp>
      <p:pic>
        <p:nvPicPr>
          <p:cNvPr id="5122" name="Picture 2" descr="C:\Users\TitMit\Desktop\nam hoc 2020-2021\TT HCM- Hoang Hanh\images (3).jpg"/>
          <p:cNvPicPr>
            <a:picLocks noChangeAspect="1" noChangeArrowheads="1"/>
          </p:cNvPicPr>
          <p:nvPr/>
        </p:nvPicPr>
        <p:blipFill>
          <a:blip r:embed="rId2" cstate="print"/>
          <a:srcRect/>
          <a:stretch>
            <a:fillRect/>
          </a:stretch>
        </p:blipFill>
        <p:spPr bwMode="auto">
          <a:xfrm>
            <a:off x="7136525" y="2003041"/>
            <a:ext cx="4624552" cy="4292655"/>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9517" y="457228"/>
            <a:ext cx="9186042" cy="369332"/>
          </a:xfrm>
          <a:prstGeom prst="rect">
            <a:avLst/>
          </a:prstGeom>
        </p:spPr>
        <p:txBody>
          <a:bodyPr wrap="square">
            <a:spAutoFit/>
          </a:bodyPr>
          <a:lstStyle/>
          <a:p>
            <a:r>
              <a:rPr lang="vi-VN" b="1" dirty="0" smtClean="0">
                <a:solidFill>
                  <a:schemeClr val="accent1"/>
                </a:solidFill>
              </a:rPr>
              <a:t>3.3.2. Chủ nghĩa xã hội là điều kiện để đảm bảo độc lập dân tộc vững chắc</a:t>
            </a:r>
            <a:endParaRPr lang="en-US" b="1" dirty="0">
              <a:solidFill>
                <a:schemeClr val="accent1"/>
              </a:solidFill>
            </a:endParaRPr>
          </a:p>
        </p:txBody>
      </p:sp>
      <p:sp>
        <p:nvSpPr>
          <p:cNvPr id="3" name="Rectangle 2"/>
          <p:cNvSpPr/>
          <p:nvPr/>
        </p:nvSpPr>
        <p:spPr>
          <a:xfrm>
            <a:off x="483477" y="1453166"/>
            <a:ext cx="4887310" cy="2308324"/>
          </a:xfrm>
          <a:prstGeom prst="rect">
            <a:avLst/>
          </a:prstGeom>
          <a:ln>
            <a:solidFill>
              <a:schemeClr val="tx2"/>
            </a:solidFill>
          </a:ln>
        </p:spPr>
        <p:txBody>
          <a:bodyPr wrap="square">
            <a:spAutoFit/>
          </a:bodyPr>
          <a:lstStyle/>
          <a:p>
            <a:pPr algn="just"/>
            <a:r>
              <a:rPr lang="en-US" dirty="0" smtClean="0"/>
              <a:t>T</a:t>
            </a:r>
            <a:r>
              <a:rPr lang="vi-VN" dirty="0" smtClean="0"/>
              <a:t>ư tưởng độc lập dân tộc của Hồ Chí Minh mang một nội dung sâu sắc, triệt để: độc lập tự do, ấm no, hạnh phúc. Hồ Chí Minh khẳng định: chỉ có chủ nghĩa xã hội, chủ nghĩa cộng sản mới giải phóng triệt để các dân tộc bị áp bức khỏi ách nô lệ; chỉ có cách mạng xã hội chủ nghĩa mới bảo đảm cho một nền độc lập thật sự, chân chính.</a:t>
            </a:r>
            <a:endParaRPr lang="en-US" dirty="0"/>
          </a:p>
        </p:txBody>
      </p:sp>
      <p:sp>
        <p:nvSpPr>
          <p:cNvPr id="5" name="Rectangle 4"/>
          <p:cNvSpPr/>
          <p:nvPr/>
        </p:nvSpPr>
        <p:spPr>
          <a:xfrm>
            <a:off x="6505903" y="4169752"/>
            <a:ext cx="5307724" cy="2308324"/>
          </a:xfrm>
          <a:prstGeom prst="rect">
            <a:avLst/>
          </a:prstGeom>
          <a:ln>
            <a:solidFill>
              <a:schemeClr val="tx1"/>
            </a:solidFill>
          </a:ln>
        </p:spPr>
        <p:txBody>
          <a:bodyPr wrap="square">
            <a:spAutoFit/>
          </a:bodyPr>
          <a:lstStyle/>
          <a:p>
            <a:pPr algn="just"/>
            <a:r>
              <a:rPr lang="vi-VN" dirty="0" smtClean="0"/>
              <a:t>Chủ nghĩa xã hội theo tư tưởng Hồ Chí Minh là một xã hội tốt đẹp, xoá bỏ mọi áp bức, bóc lột; công bằng hợp lý - làm nhiều hưởng nhiều, làm ít hưởng ít, không làm không hưởng; bảo đảm phúc lợi cho người già, trẻ mồ côi; một xã hội có nền sản xuất phát triển gắn liền với sự phát triển khoa học - kỹ thuật và không ngừng nâng cao đời sống vật chất, tinh thần của nhân dân lao động. </a:t>
            </a:r>
            <a:endParaRPr lang="en-US" dirty="0"/>
          </a:p>
        </p:txBody>
      </p:sp>
      <p:pic>
        <p:nvPicPr>
          <p:cNvPr id="82946" name="Picture 2" descr="C:\Users\TitMit\Desktop\nam hoc 2020-2021\TT HCM- Hoang Hanh\download (20).jpg"/>
          <p:cNvPicPr>
            <a:picLocks noChangeAspect="1" noChangeArrowheads="1"/>
          </p:cNvPicPr>
          <p:nvPr/>
        </p:nvPicPr>
        <p:blipFill>
          <a:blip r:embed="rId2" cstate="print"/>
          <a:srcRect/>
          <a:stretch>
            <a:fillRect/>
          </a:stretch>
        </p:blipFill>
        <p:spPr bwMode="auto">
          <a:xfrm>
            <a:off x="430925" y="4180801"/>
            <a:ext cx="4624551" cy="2167447"/>
          </a:xfrm>
          <a:prstGeom prst="rect">
            <a:avLst/>
          </a:prstGeom>
          <a:noFill/>
        </p:spPr>
      </p:pic>
      <p:pic>
        <p:nvPicPr>
          <p:cNvPr id="82947" name="Picture 3" descr="C:\Users\TitMit\Desktop\nam hoc 2020-2021\TT HCM- Hoang Hanh\download (19).jpg"/>
          <p:cNvPicPr>
            <a:picLocks noChangeAspect="1" noChangeArrowheads="1"/>
          </p:cNvPicPr>
          <p:nvPr/>
        </p:nvPicPr>
        <p:blipFill>
          <a:blip r:embed="rId3" cstate="print"/>
          <a:srcRect/>
          <a:stretch>
            <a:fillRect/>
          </a:stretch>
        </p:blipFill>
        <p:spPr bwMode="auto">
          <a:xfrm>
            <a:off x="6768663" y="1229711"/>
            <a:ext cx="4310883" cy="2427889"/>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599" y="572842"/>
            <a:ext cx="9122980" cy="400110"/>
          </a:xfrm>
          <a:prstGeom prst="rect">
            <a:avLst/>
          </a:prstGeom>
        </p:spPr>
        <p:txBody>
          <a:bodyPr wrap="square">
            <a:spAutoFit/>
          </a:bodyPr>
          <a:lstStyle/>
          <a:p>
            <a:r>
              <a:rPr lang="vi-VN" sz="2000" b="1" dirty="0" smtClean="0">
                <a:solidFill>
                  <a:schemeClr val="accent1"/>
                </a:solidFill>
              </a:rPr>
              <a:t>3.3.3. Điều kiện để đảm bảo độc lập dân tộc gắn liền với chủ nghĩa xã hội</a:t>
            </a:r>
            <a:endParaRPr lang="en-US" sz="2000" b="1" dirty="0">
              <a:solidFill>
                <a:schemeClr val="accent1"/>
              </a:solidFill>
            </a:endParaRPr>
          </a:p>
        </p:txBody>
      </p:sp>
      <p:grpSp>
        <p:nvGrpSpPr>
          <p:cNvPr id="9" name="Group 8"/>
          <p:cNvGrpSpPr/>
          <p:nvPr/>
        </p:nvGrpSpPr>
        <p:grpSpPr>
          <a:xfrm>
            <a:off x="788276" y="2328041"/>
            <a:ext cx="9637986" cy="2927132"/>
            <a:chOff x="788276" y="2328041"/>
            <a:chExt cx="9637986" cy="2927132"/>
          </a:xfrm>
        </p:grpSpPr>
        <p:sp>
          <p:nvSpPr>
            <p:cNvPr id="3" name="Rounded Rectangle 2"/>
            <p:cNvSpPr/>
            <p:nvPr/>
          </p:nvSpPr>
          <p:spPr>
            <a:xfrm>
              <a:off x="788276" y="2606566"/>
              <a:ext cx="3237186" cy="2648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r>
                <a:rPr lang="vi-VN" dirty="0" smtClean="0"/>
                <a:t>ác lập, tăng cường vai trò lãnh đạo và sức chiến đấu của Đảng Cộng sản là điều kiện cơ bản để độc lập dân tộc gắn liền với chủ nghĩa xã hội</a:t>
              </a:r>
              <a:r>
                <a:rPr lang="en-US" dirty="0" smtClean="0"/>
                <a:t>.</a:t>
              </a:r>
              <a:endParaRPr lang="en-US" dirty="0"/>
            </a:p>
          </p:txBody>
        </p:sp>
        <p:sp>
          <p:nvSpPr>
            <p:cNvPr id="4" name="Rounded Rectangle 3"/>
            <p:cNvSpPr/>
            <p:nvPr/>
          </p:nvSpPr>
          <p:spPr>
            <a:xfrm>
              <a:off x="4214648" y="2596055"/>
              <a:ext cx="3058511" cy="2627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r>
                <a:rPr lang="vi-VN" dirty="0" smtClean="0"/>
                <a:t>ủng cố và tăng cường khối liên minh giai cấp công nhân, nông dân và trí thức làm nền tảng khối đại đoàn kết dân tộc.</a:t>
              </a:r>
              <a:endParaRPr lang="en-US" dirty="0"/>
            </a:p>
          </p:txBody>
        </p:sp>
        <p:sp>
          <p:nvSpPr>
            <p:cNvPr id="5" name="Rounded Rectangle 4"/>
            <p:cNvSpPr/>
            <p:nvPr/>
          </p:nvSpPr>
          <p:spPr>
            <a:xfrm>
              <a:off x="7462345" y="2522482"/>
              <a:ext cx="2963917" cy="2711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Cách</a:t>
              </a:r>
              <a:r>
                <a:rPr lang="en-US" dirty="0" smtClean="0"/>
                <a:t> </a:t>
              </a:r>
              <a:r>
                <a:rPr lang="en-US" dirty="0" err="1" smtClean="0"/>
                <a:t>mạng</a:t>
              </a:r>
              <a:r>
                <a:rPr lang="en-US" dirty="0" smtClean="0"/>
                <a:t> </a:t>
              </a:r>
              <a:r>
                <a:rPr lang="en-US" dirty="0" err="1" smtClean="0"/>
                <a:t>Việt</a:t>
              </a:r>
              <a:r>
                <a:rPr lang="en-US" dirty="0" smtClean="0"/>
                <a:t> Nam </a:t>
              </a:r>
              <a:r>
                <a:rPr lang="en-US" dirty="0" err="1" smtClean="0"/>
                <a:t>và</a:t>
              </a:r>
              <a:r>
                <a:rPr lang="en-US" dirty="0" smtClean="0"/>
                <a:t> </a:t>
              </a:r>
              <a:r>
                <a:rPr lang="en-US" dirty="0" err="1" smtClean="0"/>
                <a:t>cách</a:t>
              </a:r>
              <a:r>
                <a:rPr lang="en-US" dirty="0" smtClean="0"/>
                <a:t> </a:t>
              </a:r>
              <a:r>
                <a:rPr lang="en-US" dirty="0" err="1" smtClean="0"/>
                <a:t>mạng</a:t>
              </a:r>
              <a:r>
                <a:rPr lang="en-US" dirty="0" smtClean="0"/>
                <a:t> </a:t>
              </a:r>
              <a:r>
                <a:rPr lang="en-US" dirty="0" err="1" smtClean="0"/>
                <a:t>thế</a:t>
              </a:r>
              <a:r>
                <a:rPr lang="en-US" dirty="0" smtClean="0"/>
                <a:t> </a:t>
              </a:r>
              <a:r>
                <a:rPr lang="en-US" dirty="0" err="1" smtClean="0"/>
                <a:t>giới</a:t>
              </a:r>
              <a:r>
                <a:rPr lang="en-US" dirty="0" smtClean="0"/>
                <a:t> </a:t>
              </a:r>
              <a:r>
                <a:rPr lang="en-US" dirty="0" err="1" smtClean="0"/>
                <a:t>liên</a:t>
              </a:r>
              <a:r>
                <a:rPr lang="en-US" dirty="0" smtClean="0"/>
                <a:t> </a:t>
              </a:r>
              <a:r>
                <a:rPr lang="en-US" dirty="0" err="1" smtClean="0"/>
                <a:t>hệ</a:t>
              </a:r>
              <a:r>
                <a:rPr lang="en-US" dirty="0" smtClean="0"/>
                <a:t> </a:t>
              </a:r>
              <a:r>
                <a:rPr lang="en-US" dirty="0" err="1" smtClean="0"/>
                <a:t>chặt</a:t>
              </a:r>
              <a:r>
                <a:rPr lang="en-US" dirty="0" smtClean="0"/>
                <a:t> </a:t>
              </a:r>
              <a:r>
                <a:rPr lang="en-US" dirty="0" err="1" smtClean="0"/>
                <a:t>chẽ</a:t>
              </a:r>
              <a:r>
                <a:rPr lang="en-US" dirty="0" smtClean="0"/>
                <a:t> </a:t>
              </a:r>
              <a:r>
                <a:rPr lang="en-US" dirty="0" err="1" smtClean="0"/>
                <a:t>với</a:t>
              </a:r>
              <a:r>
                <a:rPr lang="en-US" dirty="0" smtClean="0"/>
                <a:t> </a:t>
              </a:r>
              <a:r>
                <a:rPr lang="en-US" dirty="0" err="1" smtClean="0"/>
                <a:t>nhau</a:t>
              </a:r>
              <a:r>
                <a:rPr lang="en-US" dirty="0" smtClean="0"/>
                <a:t>.</a:t>
              </a:r>
              <a:endParaRPr lang="en-US" dirty="0"/>
            </a:p>
          </p:txBody>
        </p:sp>
        <p:sp>
          <p:nvSpPr>
            <p:cNvPr id="6" name="Oval 5"/>
            <p:cNvSpPr/>
            <p:nvPr/>
          </p:nvSpPr>
          <p:spPr>
            <a:xfrm>
              <a:off x="5475890" y="2417379"/>
              <a:ext cx="683172" cy="346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 name="Oval 6"/>
            <p:cNvSpPr/>
            <p:nvPr/>
          </p:nvSpPr>
          <p:spPr>
            <a:xfrm>
              <a:off x="1960179" y="2401613"/>
              <a:ext cx="683172" cy="346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 name="Oval 7"/>
            <p:cNvSpPr/>
            <p:nvPr/>
          </p:nvSpPr>
          <p:spPr>
            <a:xfrm>
              <a:off x="8613228" y="2328041"/>
              <a:ext cx="683172" cy="346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
          <p:cNvSpPr>
            <a:spLocks noChangeArrowheads="1"/>
          </p:cNvSpPr>
          <p:nvPr/>
        </p:nvSpPr>
        <p:spPr bwMode="auto">
          <a:xfrm>
            <a:off x="2049516" y="358133"/>
            <a:ext cx="9690539"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sz="20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3.4. Vận dụng Tư tưởng Hồ Chí Minh về độc lập dân tộc gắn liền với chủ nghĩa xã hội trong sự nghiệp cách mạng Việt Nam giai đoạn hiện nay.</a:t>
            </a:r>
            <a:endParaRPr kumimoji="0" lang="vi-VN" sz="3200" b="0" i="0" u="none" strike="noStrike" cap="none" normalizeH="0" baseline="0" dirty="0" smtClean="0">
              <a:ln>
                <a:noFill/>
              </a:ln>
              <a:solidFill>
                <a:srgbClr val="FF0000"/>
              </a:solidFill>
              <a:effectLst/>
              <a:latin typeface="Arial" pitchFamily="34" charset="0"/>
              <a:cs typeface="Arial" pitchFamily="34" charset="0"/>
            </a:endParaRPr>
          </a:p>
        </p:txBody>
      </p:sp>
      <p:sp>
        <p:nvSpPr>
          <p:cNvPr id="3" name="Rectangle 2"/>
          <p:cNvSpPr/>
          <p:nvPr/>
        </p:nvSpPr>
        <p:spPr>
          <a:xfrm>
            <a:off x="2154620" y="1129890"/>
            <a:ext cx="9207063" cy="369332"/>
          </a:xfrm>
          <a:prstGeom prst="rect">
            <a:avLst/>
          </a:prstGeom>
        </p:spPr>
        <p:txBody>
          <a:bodyPr wrap="square">
            <a:spAutoFit/>
          </a:bodyPr>
          <a:lstStyle/>
          <a:p>
            <a:r>
              <a:rPr lang="vi-VN" b="1" dirty="0" smtClean="0">
                <a:solidFill>
                  <a:schemeClr val="accent1"/>
                </a:solidFill>
              </a:rPr>
              <a:t>3.4.1.  Kiên định mục tiêu và con đường cách mạng mà Hồ Chí Minh đã xác định</a:t>
            </a:r>
            <a:endParaRPr lang="en-US" b="1" dirty="0">
              <a:solidFill>
                <a:schemeClr val="accent1"/>
              </a:solidFill>
            </a:endParaRPr>
          </a:p>
        </p:txBody>
      </p:sp>
      <p:grpSp>
        <p:nvGrpSpPr>
          <p:cNvPr id="12" name="Group 11"/>
          <p:cNvGrpSpPr/>
          <p:nvPr/>
        </p:nvGrpSpPr>
        <p:grpSpPr>
          <a:xfrm>
            <a:off x="325776" y="2575035"/>
            <a:ext cx="11403770" cy="3478924"/>
            <a:chOff x="325776" y="2575035"/>
            <a:chExt cx="11403770" cy="3478924"/>
          </a:xfrm>
        </p:grpSpPr>
        <p:grpSp>
          <p:nvGrpSpPr>
            <p:cNvPr id="4" name="Group 3"/>
            <p:cNvGrpSpPr/>
            <p:nvPr/>
          </p:nvGrpSpPr>
          <p:grpSpPr>
            <a:xfrm>
              <a:off x="325776" y="2575036"/>
              <a:ext cx="8187603" cy="3426371"/>
              <a:chOff x="397100" y="2434822"/>
              <a:chExt cx="8235886" cy="3878317"/>
            </a:xfrm>
          </p:grpSpPr>
          <p:sp>
            <p:nvSpPr>
              <p:cNvPr id="5" name="Rounded Rectangle 4"/>
              <p:cNvSpPr/>
              <p:nvPr/>
            </p:nvSpPr>
            <p:spPr>
              <a:xfrm>
                <a:off x="397100" y="2445331"/>
                <a:ext cx="3962400" cy="3836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Đại hội Đảng toàn quốc lần thứ IV: "Trong quá trình lãnh đạo cách mạng, khi cả nước làm một nhiệm vụ chiến lược hoặc làm hai nhiệm vụ chiến lược, Đảng ta từ khi ra đời đến nay vẫn luôn luôn giương cao ngọn cờ độc lập dân tộc và chủ nghĩa xã hội, đó là đường lối, là sức mạnh, là nguồn gốc mọi thắng lợi của cách mạng Việt Nam". </a:t>
                </a:r>
                <a:endParaRPr lang="en-US" dirty="0"/>
              </a:p>
            </p:txBody>
          </p:sp>
          <p:sp>
            <p:nvSpPr>
              <p:cNvPr id="6" name="Rounded Rectangle 5"/>
              <p:cNvSpPr/>
              <p:nvPr/>
            </p:nvSpPr>
            <p:spPr>
              <a:xfrm>
                <a:off x="4401665" y="2434822"/>
                <a:ext cx="4231321" cy="38783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Cương lĩnh xây dựng đất nước trong thời kỳ quá độ lên chủ nghĩa xã hội do Đại hội VII thông qua đã khẳng định trong thời kỳ đổi mới: "Toàn Đảng, toàn dân tiếp tục nắm vững ngọn cờ độc lập, dân tộc và chủ nghĩa xã hội, ngọn cờ vinh quang mà Chủ tịch Hồ Chí Minh đã trao lại cho thế hệ hôm nay và thế hệ mai sau”.</a:t>
                </a:r>
                <a:endParaRPr lang="en-US" dirty="0"/>
              </a:p>
            </p:txBody>
          </p:sp>
        </p:grpSp>
        <p:sp>
          <p:nvSpPr>
            <p:cNvPr id="11" name="Rounded Rectangle 10"/>
            <p:cNvSpPr/>
            <p:nvPr/>
          </p:nvSpPr>
          <p:spPr>
            <a:xfrm>
              <a:off x="8576441" y="2575035"/>
              <a:ext cx="3153105" cy="3478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Đại hội lần thứ XII (2016) của Đảng khẳng định: “Con đường đi lên chủ nghĩa xã hội của nước ta là phù hợp với thực tiễn của Việt Nam và xu thế phát triển của lịch sử”</a:t>
              </a:r>
              <a:endParaRPr lang="en-US" dirty="0"/>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84759" y="648279"/>
            <a:ext cx="6423553" cy="400110"/>
          </a:xfrm>
          <a:prstGeom prst="rect">
            <a:avLst/>
          </a:prstGeom>
        </p:spPr>
        <p:txBody>
          <a:bodyPr wrap="none">
            <a:spAutoFit/>
          </a:bodyPr>
          <a:lstStyle/>
          <a:p>
            <a:r>
              <a:rPr lang="vi-VN" sz="2000" b="1" dirty="0" smtClean="0">
                <a:solidFill>
                  <a:schemeClr val="accent1"/>
                </a:solidFill>
              </a:rPr>
              <a:t>3.4.2. Phát huy sức mạnh dân chủ xã hội chủ nghĩa</a:t>
            </a:r>
            <a:endParaRPr lang="en-US" sz="2000" b="1" dirty="0">
              <a:solidFill>
                <a:schemeClr val="accent1"/>
              </a:solidFill>
            </a:endParaRPr>
          </a:p>
        </p:txBody>
      </p:sp>
      <p:sp>
        <p:nvSpPr>
          <p:cNvPr id="3" name="Rectangle 2"/>
          <p:cNvSpPr/>
          <p:nvPr/>
        </p:nvSpPr>
        <p:spPr>
          <a:xfrm>
            <a:off x="5349765" y="1691853"/>
            <a:ext cx="5150069" cy="1754326"/>
          </a:xfrm>
          <a:prstGeom prst="rect">
            <a:avLst/>
          </a:prstGeom>
        </p:spPr>
        <p:txBody>
          <a:bodyPr wrap="square">
            <a:spAutoFit/>
          </a:bodyPr>
          <a:lstStyle/>
          <a:p>
            <a:pPr algn="just"/>
            <a:r>
              <a:rPr lang="en-US" dirty="0" smtClean="0"/>
              <a:t>D</a:t>
            </a:r>
            <a:r>
              <a:rPr lang="vi-VN" dirty="0" smtClean="0"/>
              <a:t>ân chủ là quyền lực thuộc về nhân dân: “Nước ta là nước dân chủ, địa vị cao nhất là dân, vì dân là chủ”, “chế độ ta là chế độ dân chủ, tức là dân làm chủ”. Điều này khẳng định giá trị xã hội đích thực của dân chủ là ở chỗ giành về cho đại đa số nhân dân lao độ</a:t>
            </a:r>
            <a:r>
              <a:rPr lang="en-US" dirty="0" err="1" smtClean="0"/>
              <a:t>ng</a:t>
            </a:r>
            <a:endParaRPr lang="en-US" dirty="0"/>
          </a:p>
        </p:txBody>
      </p:sp>
      <p:sp>
        <p:nvSpPr>
          <p:cNvPr id="4" name="Rectangle 3"/>
          <p:cNvSpPr/>
          <p:nvPr/>
        </p:nvSpPr>
        <p:spPr>
          <a:xfrm>
            <a:off x="536027" y="5386580"/>
            <a:ext cx="4698125" cy="923330"/>
          </a:xfrm>
          <a:prstGeom prst="rect">
            <a:avLst/>
          </a:prstGeom>
        </p:spPr>
        <p:txBody>
          <a:bodyPr wrap="square">
            <a:spAutoFit/>
          </a:bodyPr>
          <a:lstStyle/>
          <a:p>
            <a:pPr algn="just"/>
            <a:r>
              <a:rPr lang="vi-VN" dirty="0" smtClean="0"/>
              <a:t> “Nhân dân có quyền lợi làm chủ, thì phải có nghĩa vụ làm tròn bổn phận công dân, giữ đúng đạo đức công dân”.</a:t>
            </a:r>
            <a:endParaRPr lang="en-US" dirty="0"/>
          </a:p>
        </p:txBody>
      </p:sp>
      <p:pic>
        <p:nvPicPr>
          <p:cNvPr id="3074" name="Picture 2" descr="C:\Users\TitMit\Desktop\Bo GD_DT\download (19).jpg"/>
          <p:cNvPicPr>
            <a:picLocks noChangeAspect="1" noChangeArrowheads="1"/>
          </p:cNvPicPr>
          <p:nvPr/>
        </p:nvPicPr>
        <p:blipFill>
          <a:blip r:embed="rId2" cstate="print"/>
          <a:srcRect/>
          <a:stretch>
            <a:fillRect/>
          </a:stretch>
        </p:blipFill>
        <p:spPr bwMode="auto">
          <a:xfrm>
            <a:off x="6032938" y="3668111"/>
            <a:ext cx="5349765" cy="2743199"/>
          </a:xfrm>
          <a:prstGeom prst="rect">
            <a:avLst/>
          </a:prstGeom>
          <a:noFill/>
        </p:spPr>
      </p:pic>
      <p:pic>
        <p:nvPicPr>
          <p:cNvPr id="3075" name="Picture 3" descr="C:\Users\TitMit\Desktop\Bo GD_DT\download (18).jpg"/>
          <p:cNvPicPr>
            <a:picLocks noChangeAspect="1" noChangeArrowheads="1"/>
          </p:cNvPicPr>
          <p:nvPr/>
        </p:nvPicPr>
        <p:blipFill>
          <a:blip r:embed="rId3" cstate="print"/>
          <a:srcRect/>
          <a:stretch>
            <a:fillRect/>
          </a:stretch>
        </p:blipFill>
        <p:spPr bwMode="auto">
          <a:xfrm>
            <a:off x="393974" y="1731907"/>
            <a:ext cx="4724564" cy="3302548"/>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AutoShape 4"/>
          <p:cNvSpPr>
            <a:spLocks noChangeArrowheads="1"/>
          </p:cNvSpPr>
          <p:nvPr/>
        </p:nvSpPr>
        <p:spPr bwMode="gray">
          <a:xfrm>
            <a:off x="5554133" y="2451100"/>
            <a:ext cx="6637867" cy="2574925"/>
          </a:xfrm>
          <a:prstGeom prst="homePlate">
            <a:avLst>
              <a:gd name="adj" fmla="val 48335"/>
            </a:avLst>
          </a:prstGeom>
          <a:gradFill rotWithShape="1">
            <a:gsLst>
              <a:gs pos="0">
                <a:srgbClr val="C0C0C0">
                  <a:gamma/>
                  <a:tint val="14118"/>
                  <a:invGamma/>
                </a:srgbClr>
              </a:gs>
              <a:gs pos="100000">
                <a:srgbClr val="C0C0C0"/>
              </a:gs>
            </a:gsLst>
            <a:lin ang="2700000" scaled="1"/>
          </a:gradFill>
          <a:ln w="12700" algn="ctr">
            <a:noFill/>
            <a:prstDash val="dash"/>
            <a:miter lim="800000"/>
            <a:headEnd/>
            <a:tailEnd/>
          </a:ln>
          <a:effectLst>
            <a:outerShdw dist="71842" dir="2700000" algn="ctr" rotWithShape="0">
              <a:srgbClr val="808080">
                <a:alpha val="50000"/>
              </a:srgbClr>
            </a:outerShdw>
          </a:effectLst>
        </p:spPr>
        <p:txBody>
          <a:bodyPr wrap="none" anchor="ctr"/>
          <a:lstStyle/>
          <a:p>
            <a:endParaRPr lang="en-US"/>
          </a:p>
        </p:txBody>
      </p:sp>
      <p:sp>
        <p:nvSpPr>
          <p:cNvPr id="204805" name="AutoShape 5"/>
          <p:cNvSpPr>
            <a:spLocks noChangeArrowheads="1"/>
          </p:cNvSpPr>
          <p:nvPr/>
        </p:nvSpPr>
        <p:spPr bwMode="gray">
          <a:xfrm>
            <a:off x="2025651" y="2454276"/>
            <a:ext cx="5086349" cy="2574925"/>
          </a:xfrm>
          <a:prstGeom prst="homePlate">
            <a:avLst>
              <a:gd name="adj" fmla="val 37038"/>
            </a:avLst>
          </a:prstGeom>
          <a:gradFill rotWithShape="1">
            <a:gsLst>
              <a:gs pos="0">
                <a:schemeClr val="hlink">
                  <a:gamma/>
                  <a:tint val="0"/>
                  <a:invGamma/>
                </a:schemeClr>
              </a:gs>
              <a:gs pos="100000">
                <a:schemeClr val="hlink"/>
              </a:gs>
            </a:gsLst>
            <a:lin ang="18900000" scaled="1"/>
          </a:gradFill>
          <a:ln w="12700" algn="ctr">
            <a:noFill/>
            <a:prstDash val="dash"/>
            <a:miter lim="800000"/>
            <a:headEnd/>
            <a:tailEnd/>
          </a:ln>
          <a:effectLst>
            <a:outerShdw dist="71842" dir="2700000" algn="ctr" rotWithShape="0">
              <a:srgbClr val="808080">
                <a:alpha val="50000"/>
              </a:srgbClr>
            </a:outerShdw>
          </a:effectLst>
        </p:spPr>
        <p:txBody>
          <a:bodyPr wrap="none" anchor="ctr"/>
          <a:lstStyle/>
          <a:p>
            <a:endParaRPr lang="en-US"/>
          </a:p>
        </p:txBody>
      </p:sp>
      <p:sp>
        <p:nvSpPr>
          <p:cNvPr id="204806" name="Freeform 6"/>
          <p:cNvSpPr>
            <a:spLocks/>
          </p:cNvSpPr>
          <p:nvPr/>
        </p:nvSpPr>
        <p:spPr bwMode="gray">
          <a:xfrm>
            <a:off x="2559051" y="2152651"/>
            <a:ext cx="7702549" cy="517525"/>
          </a:xfrm>
          <a:custGeom>
            <a:avLst/>
            <a:gdLst/>
            <a:ahLst/>
            <a:cxnLst>
              <a:cxn ang="0">
                <a:pos x="0" y="0"/>
              </a:cxn>
              <a:cxn ang="0">
                <a:pos x="87" y="267"/>
              </a:cxn>
              <a:cxn ang="0">
                <a:pos x="3454" y="267"/>
              </a:cxn>
              <a:cxn ang="0">
                <a:pos x="3292" y="8"/>
              </a:cxn>
              <a:cxn ang="0">
                <a:pos x="0" y="0"/>
              </a:cxn>
            </a:cxnLst>
            <a:rect l="0" t="0" r="r" b="b"/>
            <a:pathLst>
              <a:path w="3454" h="267">
                <a:moveTo>
                  <a:pt x="0" y="0"/>
                </a:moveTo>
                <a:lnTo>
                  <a:pt x="87" y="267"/>
                </a:lnTo>
                <a:lnTo>
                  <a:pt x="3454" y="267"/>
                </a:lnTo>
                <a:lnTo>
                  <a:pt x="3292" y="8"/>
                </a:lnTo>
                <a:lnTo>
                  <a:pt x="0" y="0"/>
                </a:lnTo>
                <a:close/>
              </a:path>
            </a:pathLst>
          </a:custGeom>
          <a:gradFill rotWithShape="1">
            <a:gsLst>
              <a:gs pos="0">
                <a:schemeClr val="accent2"/>
              </a:gs>
              <a:gs pos="100000">
                <a:schemeClr val="accent2">
                  <a:gamma/>
                  <a:shade val="46275"/>
                  <a:invGamma/>
                </a:schemeClr>
              </a:gs>
            </a:gsLst>
            <a:lin ang="5400000" scaled="1"/>
          </a:gradFill>
          <a:ln w="12700" cap="flat" cmpd="sng">
            <a:noFill/>
            <a:prstDash val="dash"/>
            <a:round/>
            <a:headEnd type="none" w="med" len="med"/>
            <a:tailEnd type="none" w="med" len="med"/>
          </a:ln>
          <a:effectLst/>
        </p:spPr>
        <p:txBody>
          <a:bodyPr/>
          <a:lstStyle/>
          <a:p>
            <a:pPr>
              <a:defRPr/>
            </a:pPr>
            <a:endParaRPr lang="en-US">
              <a:cs typeface="+mn-cs"/>
            </a:endParaRPr>
          </a:p>
        </p:txBody>
      </p:sp>
      <p:sp>
        <p:nvSpPr>
          <p:cNvPr id="204807" name="AutoShape 7"/>
          <p:cNvSpPr>
            <a:spLocks noChangeArrowheads="1"/>
          </p:cNvSpPr>
          <p:nvPr/>
        </p:nvSpPr>
        <p:spPr bwMode="ltGray">
          <a:xfrm>
            <a:off x="203200" y="2151063"/>
            <a:ext cx="3200400" cy="2895600"/>
          </a:xfrm>
          <a:prstGeom prst="homePlate">
            <a:avLst>
              <a:gd name="adj" fmla="val 25000"/>
            </a:avLst>
          </a:prstGeom>
          <a:gradFill rotWithShape="1">
            <a:gsLst>
              <a:gs pos="0">
                <a:schemeClr val="accent1"/>
              </a:gs>
              <a:gs pos="100000">
                <a:schemeClr val="accent1">
                  <a:gamma/>
                  <a:shade val="69804"/>
                  <a:invGamma/>
                </a:schemeClr>
              </a:gs>
            </a:gsLst>
            <a:lin ang="2700000" scaled="1"/>
          </a:gradFill>
          <a:ln w="12700" algn="ctr">
            <a:noFill/>
            <a:prstDash val="dash"/>
            <a:miter lim="800000"/>
            <a:headEnd/>
            <a:tailEnd/>
          </a:ln>
          <a:effectLst>
            <a:outerShdw dist="56796" dir="3806097" algn="ctr" rotWithShape="0">
              <a:srgbClr val="808080">
                <a:alpha val="50000"/>
              </a:srgbClr>
            </a:outerShdw>
          </a:effectLst>
        </p:spPr>
        <p:txBody>
          <a:bodyPr wrap="none" anchor="ctr"/>
          <a:lstStyle/>
          <a:p>
            <a:endParaRPr lang="en-US"/>
          </a:p>
        </p:txBody>
      </p:sp>
      <p:sp>
        <p:nvSpPr>
          <p:cNvPr id="49158" name="Rectangle 8"/>
          <p:cNvSpPr>
            <a:spLocks noChangeArrowheads="1"/>
          </p:cNvSpPr>
          <p:nvPr/>
        </p:nvSpPr>
        <p:spPr bwMode="black">
          <a:xfrm>
            <a:off x="304800" y="2517775"/>
            <a:ext cx="2641600" cy="1569660"/>
          </a:xfrm>
          <a:prstGeom prst="rect">
            <a:avLst/>
          </a:prstGeom>
          <a:noFill/>
          <a:ln w="9525" algn="ctr">
            <a:noFill/>
            <a:miter lim="800000"/>
            <a:headEnd/>
            <a:tailEnd/>
          </a:ln>
        </p:spPr>
        <p:txBody>
          <a:bodyPr>
            <a:spAutoFit/>
          </a:bodyPr>
          <a:lstStyle/>
          <a:p>
            <a:pPr algn="just"/>
            <a:r>
              <a:rPr lang="en-US" sz="2400" b="1">
                <a:solidFill>
                  <a:srgbClr val="FFFFFF"/>
                </a:solidFill>
                <a:latin typeface="Times New Roman" pitchFamily="18" charset="0"/>
              </a:rPr>
              <a:t>Hồ Chí Minh đã đề ra hai nguyên tắc có tính chất phương pháp luận</a:t>
            </a:r>
          </a:p>
        </p:txBody>
      </p:sp>
      <p:sp>
        <p:nvSpPr>
          <p:cNvPr id="49159" name="Rectangle 9"/>
          <p:cNvSpPr>
            <a:spLocks noChangeArrowheads="1"/>
          </p:cNvSpPr>
          <p:nvPr/>
        </p:nvSpPr>
        <p:spPr bwMode="white">
          <a:xfrm>
            <a:off x="2956984" y="2133601"/>
            <a:ext cx="4663016" cy="519113"/>
          </a:xfrm>
          <a:prstGeom prst="rect">
            <a:avLst/>
          </a:prstGeom>
          <a:noFill/>
          <a:ln w="9525" algn="ctr">
            <a:noFill/>
            <a:miter lim="800000"/>
            <a:headEnd/>
            <a:tailEnd/>
          </a:ln>
        </p:spPr>
        <p:txBody>
          <a:bodyPr>
            <a:spAutoFit/>
          </a:bodyPr>
          <a:lstStyle/>
          <a:p>
            <a:r>
              <a:rPr lang="en-US" sz="2800" b="1">
                <a:solidFill>
                  <a:srgbClr val="FFFFFF"/>
                </a:solidFill>
                <a:latin typeface="Times New Roman" pitchFamily="18" charset="0"/>
              </a:rPr>
              <a:t>Hai nguyên tắc:</a:t>
            </a:r>
          </a:p>
        </p:txBody>
      </p:sp>
      <p:sp>
        <p:nvSpPr>
          <p:cNvPr id="49160" name="Rectangle 10"/>
          <p:cNvSpPr>
            <a:spLocks noChangeArrowheads="1"/>
          </p:cNvSpPr>
          <p:nvPr/>
        </p:nvSpPr>
        <p:spPr bwMode="auto">
          <a:xfrm>
            <a:off x="6976533" y="2743201"/>
            <a:ext cx="4267200" cy="1754326"/>
          </a:xfrm>
          <a:prstGeom prst="rect">
            <a:avLst/>
          </a:prstGeom>
          <a:noFill/>
          <a:ln w="9525" algn="ctr">
            <a:noFill/>
            <a:miter lim="800000"/>
            <a:headEnd/>
            <a:tailEnd/>
          </a:ln>
        </p:spPr>
        <p:txBody>
          <a:bodyPr>
            <a:spAutoFit/>
          </a:bodyPr>
          <a:lstStyle/>
          <a:p>
            <a:pPr algn="just"/>
            <a:r>
              <a:rPr lang="en-US" i="1">
                <a:solidFill>
                  <a:srgbClr val="111111"/>
                </a:solidFill>
                <a:latin typeface="Times New Roman" pitchFamily="18" charset="0"/>
              </a:rPr>
              <a:t>Xác định hướng đi và biện pháp xây dựng chủ nghĩa xã hội chủ yếu xuất phát từ điều kiện thực tế, đặc điểm của dân tộc, nhu cầu và khả năng nhu cầu và khả năng của nhân dân.  </a:t>
            </a:r>
          </a:p>
          <a:p>
            <a:pPr algn="ctr"/>
            <a:endParaRPr lang="en-US" sz="1800" i="1">
              <a:solidFill>
                <a:srgbClr val="111111"/>
              </a:solidFill>
              <a:latin typeface="Calibri" pitchFamily="34" charset="0"/>
            </a:endParaRPr>
          </a:p>
        </p:txBody>
      </p:sp>
      <p:sp>
        <p:nvSpPr>
          <p:cNvPr id="49161" name="Rectangle 12"/>
          <p:cNvSpPr>
            <a:spLocks noChangeArrowheads="1"/>
          </p:cNvSpPr>
          <p:nvPr/>
        </p:nvSpPr>
        <p:spPr bwMode="auto">
          <a:xfrm>
            <a:off x="3352801" y="2955926"/>
            <a:ext cx="3274484" cy="1200329"/>
          </a:xfrm>
          <a:prstGeom prst="rect">
            <a:avLst/>
          </a:prstGeom>
          <a:noFill/>
          <a:ln w="9525" algn="ctr">
            <a:noFill/>
            <a:miter lim="800000"/>
            <a:headEnd/>
            <a:tailEnd/>
          </a:ln>
        </p:spPr>
        <p:txBody>
          <a:bodyPr>
            <a:spAutoFit/>
          </a:bodyPr>
          <a:lstStyle/>
          <a:p>
            <a:pPr algn="just"/>
            <a:r>
              <a:rPr lang="en-US" i="1">
                <a:latin typeface="Times New Roman" pitchFamily="18" charset="0"/>
              </a:rPr>
              <a:t>Quán triệt các nguyên lý cơ bản của CN Mác – Lênin về xây dựng chế độ mới, tham khảo, học tập các nước anh em.</a:t>
            </a:r>
            <a:endParaRPr lang="en-US" sz="1600" i="1">
              <a:latin typeface="Calibri" pitchFamily="34" charset="0"/>
            </a:endParaRPr>
          </a:p>
        </p:txBody>
      </p:sp>
      <p:sp>
        <p:nvSpPr>
          <p:cNvPr id="49163" name="Text Box 17"/>
          <p:cNvSpPr txBox="1">
            <a:spLocks noChangeArrowheads="1"/>
          </p:cNvSpPr>
          <p:nvPr/>
        </p:nvSpPr>
        <p:spPr bwMode="auto">
          <a:xfrm>
            <a:off x="2659116" y="762001"/>
            <a:ext cx="8713077" cy="1107996"/>
          </a:xfrm>
          <a:prstGeom prst="rect">
            <a:avLst/>
          </a:prstGeom>
          <a:noFill/>
          <a:ln w="9525">
            <a:noFill/>
            <a:miter lim="800000"/>
            <a:headEnd/>
            <a:tailEnd/>
          </a:ln>
        </p:spPr>
        <p:txBody>
          <a:bodyPr wrap="square">
            <a:spAutoFit/>
          </a:bodyPr>
          <a:lstStyle/>
          <a:p>
            <a:pPr algn="just">
              <a:spcBef>
                <a:spcPct val="50000"/>
              </a:spcBef>
            </a:pPr>
            <a:r>
              <a:rPr lang="en-US" sz="2200" i="1" dirty="0" err="1">
                <a:solidFill>
                  <a:srgbClr val="006600"/>
                </a:solidFill>
                <a:latin typeface="Times New Roman" pitchFamily="18" charset="0"/>
              </a:rPr>
              <a:t>Điều</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trăn</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trở</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khôn</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nguôi</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của</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Người</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là</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tìm</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ra</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hình</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thức</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bước</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đi</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biện</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pháp</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tiến</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hành</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xây</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dựng</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chủ</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nghĩa</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xã</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hội</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biến</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nhận</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thức</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lý</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luận</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thành</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chương</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trình</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hành</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động</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thành</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hoạt</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động</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thực</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tiễn</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hàng</a:t>
            </a:r>
            <a:r>
              <a:rPr lang="en-US" sz="2200" i="1" dirty="0">
                <a:solidFill>
                  <a:srgbClr val="006600"/>
                </a:solidFill>
                <a:latin typeface="Times New Roman" pitchFamily="18" charset="0"/>
              </a:rPr>
              <a:t> </a:t>
            </a:r>
            <a:r>
              <a:rPr lang="en-US" sz="2200" i="1" dirty="0" err="1">
                <a:solidFill>
                  <a:srgbClr val="006600"/>
                </a:solidFill>
                <a:latin typeface="Times New Roman" pitchFamily="18" charset="0"/>
              </a:rPr>
              <a:t>ngày</a:t>
            </a:r>
            <a:r>
              <a:rPr lang="en-US" sz="2200" i="1" dirty="0">
                <a:solidFill>
                  <a:srgbClr val="006600"/>
                </a:solidFill>
                <a:latin typeface="Times New Roman" pitchFamily="18" charset="0"/>
              </a:rPr>
              <a:t>.</a:t>
            </a:r>
          </a:p>
        </p:txBody>
      </p:sp>
      <p:sp>
        <p:nvSpPr>
          <p:cNvPr id="49164" name="Text Box 18"/>
          <p:cNvSpPr txBox="1">
            <a:spLocks noChangeArrowheads="1"/>
          </p:cNvSpPr>
          <p:nvPr/>
        </p:nvSpPr>
        <p:spPr bwMode="auto">
          <a:xfrm>
            <a:off x="609600" y="5334000"/>
            <a:ext cx="10710041" cy="1200329"/>
          </a:xfrm>
          <a:prstGeom prst="rect">
            <a:avLst/>
          </a:prstGeom>
          <a:noFill/>
          <a:ln w="9525">
            <a:noFill/>
            <a:miter lim="800000"/>
            <a:headEnd/>
            <a:tailEnd/>
          </a:ln>
        </p:spPr>
        <p:txBody>
          <a:bodyPr wrap="square">
            <a:spAutoFit/>
          </a:bodyPr>
          <a:lstStyle/>
          <a:p>
            <a:pPr algn="just">
              <a:spcBef>
                <a:spcPct val="50000"/>
              </a:spcBef>
            </a:pPr>
            <a:r>
              <a:rPr lang="en-US" sz="2400" i="1" dirty="0" err="1">
                <a:latin typeface="Times New Roman" pitchFamily="18" charset="0"/>
              </a:rPr>
              <a:t>Phát</a:t>
            </a:r>
            <a:r>
              <a:rPr lang="en-US" sz="2400" i="1" dirty="0">
                <a:latin typeface="Times New Roman" pitchFamily="18" charset="0"/>
              </a:rPr>
              <a:t> </a:t>
            </a:r>
            <a:r>
              <a:rPr lang="en-US" sz="2400" i="1" dirty="0" err="1">
                <a:latin typeface="Times New Roman" pitchFamily="18" charset="0"/>
              </a:rPr>
              <a:t>huy</a:t>
            </a:r>
            <a:r>
              <a:rPr lang="en-US" sz="2400" i="1" dirty="0">
                <a:latin typeface="Times New Roman" pitchFamily="18" charset="0"/>
              </a:rPr>
              <a:t> </a:t>
            </a:r>
            <a:r>
              <a:rPr lang="en-US" sz="2400" i="1" dirty="0" err="1">
                <a:latin typeface="Times New Roman" pitchFamily="18" charset="0"/>
              </a:rPr>
              <a:t>hết</a:t>
            </a:r>
            <a:r>
              <a:rPr lang="en-US" sz="2400" i="1" dirty="0">
                <a:latin typeface="Times New Roman" pitchFamily="18" charset="0"/>
              </a:rPr>
              <a:t> </a:t>
            </a:r>
            <a:r>
              <a:rPr lang="en-US" sz="2400" i="1" dirty="0" err="1">
                <a:latin typeface="Times New Roman" pitchFamily="18" charset="0"/>
              </a:rPr>
              <a:t>mọi</a:t>
            </a:r>
            <a:r>
              <a:rPr lang="en-US" sz="2400" i="1" dirty="0">
                <a:latin typeface="Times New Roman" pitchFamily="18" charset="0"/>
              </a:rPr>
              <a:t> </a:t>
            </a:r>
            <a:r>
              <a:rPr lang="en-US" sz="2400" i="1" dirty="0" err="1">
                <a:latin typeface="Times New Roman" pitchFamily="18" charset="0"/>
              </a:rPr>
              <a:t>tiềm</a:t>
            </a:r>
            <a:r>
              <a:rPr lang="en-US" sz="2400" i="1" dirty="0">
                <a:latin typeface="Times New Roman" pitchFamily="18" charset="0"/>
              </a:rPr>
              <a:t> </a:t>
            </a:r>
            <a:r>
              <a:rPr lang="en-US" sz="2400" i="1" dirty="0" err="1">
                <a:latin typeface="Times New Roman" pitchFamily="18" charset="0"/>
              </a:rPr>
              <a:t>năng</a:t>
            </a:r>
            <a:r>
              <a:rPr lang="en-US" sz="2400" i="1" dirty="0">
                <a:latin typeface="Times New Roman" pitchFamily="18" charset="0"/>
              </a:rPr>
              <a:t>, </a:t>
            </a:r>
            <a:r>
              <a:rPr lang="en-US" sz="2400" i="1" dirty="0" err="1">
                <a:latin typeface="Times New Roman" pitchFamily="18" charset="0"/>
              </a:rPr>
              <a:t>nguồn</a:t>
            </a:r>
            <a:r>
              <a:rPr lang="en-US" sz="2400" i="1" dirty="0">
                <a:latin typeface="Times New Roman" pitchFamily="18" charset="0"/>
              </a:rPr>
              <a:t> </a:t>
            </a:r>
            <a:r>
              <a:rPr lang="en-US" sz="2400" i="1" dirty="0" err="1">
                <a:latin typeface="Times New Roman" pitchFamily="18" charset="0"/>
              </a:rPr>
              <a:t>lực</a:t>
            </a:r>
            <a:r>
              <a:rPr lang="en-US" sz="2400" i="1" dirty="0">
                <a:latin typeface="Times New Roman" pitchFamily="18" charset="0"/>
              </a:rPr>
              <a:t> </a:t>
            </a:r>
            <a:r>
              <a:rPr lang="en-US" sz="2400" i="1" dirty="0" err="1">
                <a:latin typeface="Times New Roman" pitchFamily="18" charset="0"/>
              </a:rPr>
              <a:t>có</a:t>
            </a:r>
            <a:r>
              <a:rPr lang="en-US" sz="2400" i="1" dirty="0">
                <a:latin typeface="Times New Roman" pitchFamily="18" charset="0"/>
              </a:rPr>
              <a:t> </a:t>
            </a:r>
            <a:r>
              <a:rPr lang="en-US" sz="2400" i="1" dirty="0" err="1">
                <a:latin typeface="Times New Roman" pitchFamily="18" charset="0"/>
              </a:rPr>
              <a:t>trong</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để</a:t>
            </a:r>
            <a:r>
              <a:rPr lang="en-US" sz="2400" i="1" dirty="0">
                <a:latin typeface="Times New Roman" pitchFamily="18" charset="0"/>
              </a:rPr>
              <a:t> </a:t>
            </a:r>
            <a:r>
              <a:rPr lang="en-US" sz="2400" i="1" dirty="0" err="1">
                <a:latin typeface="Times New Roman" pitchFamily="18" charset="0"/>
              </a:rPr>
              <a:t>đem</a:t>
            </a:r>
            <a:r>
              <a:rPr lang="en-US" sz="2400" i="1" dirty="0">
                <a:latin typeface="Times New Roman" pitchFamily="18" charset="0"/>
              </a:rPr>
              <a:t> </a:t>
            </a:r>
            <a:r>
              <a:rPr lang="en-US" sz="2400" i="1" dirty="0" err="1">
                <a:latin typeface="Times New Roman" pitchFamily="18" charset="0"/>
              </a:rPr>
              <a:t>lại</a:t>
            </a:r>
            <a:r>
              <a:rPr lang="en-US" sz="2400" i="1" dirty="0">
                <a:latin typeface="Times New Roman" pitchFamily="18" charset="0"/>
              </a:rPr>
              <a:t> </a:t>
            </a:r>
            <a:r>
              <a:rPr lang="en-US" sz="2400" i="1" dirty="0" err="1">
                <a:latin typeface="Times New Roman" pitchFamily="18" charset="0"/>
              </a:rPr>
              <a:t>lợi</a:t>
            </a:r>
            <a:r>
              <a:rPr lang="en-US" sz="2400" i="1" dirty="0">
                <a:latin typeface="Times New Roman" pitchFamily="18" charset="0"/>
              </a:rPr>
              <a:t> </a:t>
            </a:r>
            <a:r>
              <a:rPr lang="en-US" sz="2400" i="1" dirty="0" err="1">
                <a:latin typeface="Times New Roman" pitchFamily="18" charset="0"/>
              </a:rPr>
              <a:t>ích</a:t>
            </a:r>
            <a:r>
              <a:rPr lang="en-US" sz="2400" i="1" dirty="0">
                <a:latin typeface="Times New Roman" pitchFamily="18" charset="0"/>
              </a:rPr>
              <a:t> </a:t>
            </a:r>
            <a:r>
              <a:rPr lang="en-US" sz="2400" i="1" dirty="0" err="1">
                <a:latin typeface="Times New Roman" pitchFamily="18" charset="0"/>
              </a:rPr>
              <a:t>cho</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Sự</a:t>
            </a:r>
            <a:r>
              <a:rPr lang="en-US" sz="2400" i="1" dirty="0">
                <a:latin typeface="Times New Roman" pitchFamily="18" charset="0"/>
              </a:rPr>
              <a:t> </a:t>
            </a:r>
            <a:r>
              <a:rPr lang="en-US" sz="2400" i="1" dirty="0" err="1">
                <a:latin typeface="Times New Roman" pitchFamily="18" charset="0"/>
              </a:rPr>
              <a:t>nghiệp</a:t>
            </a:r>
            <a:r>
              <a:rPr lang="en-US" sz="2400" i="1" dirty="0">
                <a:latin typeface="Times New Roman" pitchFamily="18" charset="0"/>
              </a:rPr>
              <a:t> </a:t>
            </a:r>
            <a:r>
              <a:rPr lang="en-US" sz="2400" i="1" dirty="0" err="1">
                <a:latin typeface="Times New Roman" pitchFamily="18" charset="0"/>
              </a:rPr>
              <a:t>này</a:t>
            </a:r>
            <a:r>
              <a:rPr lang="en-US" sz="2400" i="1" dirty="0">
                <a:latin typeface="Times New Roman" pitchFamily="18" charset="0"/>
              </a:rPr>
              <a:t> </a:t>
            </a:r>
            <a:r>
              <a:rPr lang="en-US" sz="2400" i="1" dirty="0" err="1">
                <a:latin typeface="Times New Roman" pitchFamily="18" charset="0"/>
              </a:rPr>
              <a:t>là</a:t>
            </a:r>
            <a:r>
              <a:rPr lang="en-US" sz="2400" i="1" dirty="0">
                <a:latin typeface="Times New Roman" pitchFamily="18" charset="0"/>
              </a:rPr>
              <a:t> </a:t>
            </a:r>
            <a:r>
              <a:rPr lang="en-US" sz="2400" i="1" dirty="0" err="1">
                <a:latin typeface="Times New Roman" pitchFamily="18" charset="0"/>
              </a:rPr>
              <a:t>sự</a:t>
            </a:r>
            <a:r>
              <a:rPr lang="en-US" sz="2400" i="1" dirty="0">
                <a:latin typeface="Times New Roman" pitchFamily="18" charset="0"/>
              </a:rPr>
              <a:t> </a:t>
            </a:r>
            <a:r>
              <a:rPr lang="en-US" sz="2400" i="1" dirty="0" err="1">
                <a:latin typeface="Times New Roman" pitchFamily="18" charset="0"/>
              </a:rPr>
              <a:t>nghiệp</a:t>
            </a:r>
            <a:r>
              <a:rPr lang="en-US" sz="2400" i="1" dirty="0">
                <a:latin typeface="Times New Roman" pitchFamily="18" charset="0"/>
              </a:rPr>
              <a:t> </a:t>
            </a:r>
            <a:r>
              <a:rPr lang="en-US" sz="2400" i="1" dirty="0" err="1">
                <a:latin typeface="Times New Roman" pitchFamily="18" charset="0"/>
              </a:rPr>
              <a:t>của</a:t>
            </a:r>
            <a:r>
              <a:rPr lang="en-US" sz="2400" i="1" dirty="0">
                <a:latin typeface="Times New Roman" pitchFamily="18" charset="0"/>
              </a:rPr>
              <a:t> </a:t>
            </a:r>
            <a:r>
              <a:rPr lang="en-US" sz="2400" i="1" dirty="0" err="1">
                <a:latin typeface="Times New Roman" pitchFamily="18" charset="0"/>
              </a:rPr>
              <a:t>toàn</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 </a:t>
            </a:r>
            <a:r>
              <a:rPr lang="en-US" sz="2400" i="1" dirty="0" err="1">
                <a:latin typeface="Times New Roman" pitchFamily="18" charset="0"/>
              </a:rPr>
              <a:t>và</a:t>
            </a:r>
            <a:r>
              <a:rPr lang="en-US" sz="2400" i="1" dirty="0">
                <a:latin typeface="Times New Roman" pitchFamily="18" charset="0"/>
              </a:rPr>
              <a:t> do </a:t>
            </a:r>
            <a:r>
              <a:rPr lang="en-US" sz="2400" i="1" dirty="0" err="1">
                <a:latin typeface="Times New Roman" pitchFamily="18" charset="0"/>
              </a:rPr>
              <a:t>Đảng</a:t>
            </a:r>
            <a:r>
              <a:rPr lang="en-US" sz="2400" i="1" dirty="0">
                <a:latin typeface="Times New Roman" pitchFamily="18" charset="0"/>
              </a:rPr>
              <a:t> </a:t>
            </a:r>
            <a:r>
              <a:rPr lang="en-US" sz="2400" i="1" dirty="0" err="1">
                <a:latin typeface="Times New Roman" pitchFamily="18" charset="0"/>
              </a:rPr>
              <a:t>lãnh</a:t>
            </a:r>
            <a:r>
              <a:rPr lang="en-US" sz="2400" i="1" dirty="0">
                <a:latin typeface="Times New Roman" pitchFamily="18" charset="0"/>
              </a:rPr>
              <a:t> </a:t>
            </a:r>
            <a:r>
              <a:rPr lang="en-US" sz="2400" i="1" dirty="0" err="1">
                <a:latin typeface="Times New Roman" pitchFamily="18" charset="0"/>
              </a:rPr>
              <a:t>đạo</a:t>
            </a:r>
            <a:r>
              <a:rPr lang="en-US" sz="2400" i="1" dirty="0">
                <a:latin typeface="Times New Roman" pitchFamily="18" charset="0"/>
              </a:rPr>
              <a:t>, </a:t>
            </a:r>
            <a:r>
              <a:rPr lang="en-US" sz="2400" i="1" dirty="0" err="1">
                <a:latin typeface="Times New Roman" pitchFamily="18" charset="0"/>
              </a:rPr>
              <a:t>thực</a:t>
            </a:r>
            <a:r>
              <a:rPr lang="en-US" sz="2400" i="1" dirty="0">
                <a:latin typeface="Times New Roman" pitchFamily="18" charset="0"/>
              </a:rPr>
              <a:t> </a:t>
            </a:r>
            <a:r>
              <a:rPr lang="en-US" sz="2400" i="1" dirty="0" err="1">
                <a:latin typeface="Times New Roman" pitchFamily="18" charset="0"/>
              </a:rPr>
              <a:t>hiện</a:t>
            </a:r>
            <a:r>
              <a:rPr lang="en-US" sz="2400" i="1" dirty="0">
                <a:latin typeface="Times New Roman" pitchFamily="18" charset="0"/>
              </a:rPr>
              <a:t> </a:t>
            </a:r>
            <a:r>
              <a:rPr lang="en-US" sz="2400" i="1" dirty="0" err="1">
                <a:latin typeface="Times New Roman" pitchFamily="18" charset="0"/>
              </a:rPr>
              <a:t>vì</a:t>
            </a:r>
            <a:r>
              <a:rPr lang="en-US" sz="2400" i="1" dirty="0">
                <a:latin typeface="Times New Roman" pitchFamily="18" charset="0"/>
              </a:rPr>
              <a:t> </a:t>
            </a:r>
            <a:r>
              <a:rPr lang="en-US" sz="2400" i="1" dirty="0" err="1">
                <a:latin typeface="Times New Roman" pitchFamily="18" charset="0"/>
              </a:rPr>
              <a:t>lợi</a:t>
            </a:r>
            <a:r>
              <a:rPr lang="en-US" sz="2400" i="1" dirty="0">
                <a:latin typeface="Times New Roman" pitchFamily="18" charset="0"/>
              </a:rPr>
              <a:t> </a:t>
            </a:r>
            <a:r>
              <a:rPr lang="en-US" sz="2400" i="1" dirty="0" err="1">
                <a:latin typeface="Times New Roman" pitchFamily="18" charset="0"/>
              </a:rPr>
              <a:t>ích</a:t>
            </a:r>
            <a:r>
              <a:rPr lang="en-US" sz="2400" i="1" dirty="0">
                <a:latin typeface="Times New Roman" pitchFamily="18" charset="0"/>
              </a:rPr>
              <a:t> </a:t>
            </a:r>
            <a:r>
              <a:rPr lang="en-US" sz="2400" i="1" dirty="0" err="1">
                <a:latin typeface="Times New Roman" pitchFamily="18" charset="0"/>
              </a:rPr>
              <a:t>của</a:t>
            </a:r>
            <a:r>
              <a:rPr lang="en-US" sz="2400" i="1" dirty="0">
                <a:latin typeface="Times New Roman" pitchFamily="18" charset="0"/>
              </a:rPr>
              <a:t> </a:t>
            </a:r>
            <a:r>
              <a:rPr lang="en-US" sz="2400" i="1" dirty="0" err="1">
                <a:latin typeface="Times New Roman" pitchFamily="18" charset="0"/>
              </a:rPr>
              <a:t>toàn</a:t>
            </a:r>
            <a:r>
              <a:rPr lang="en-US" sz="2400" i="1" dirty="0">
                <a:latin typeface="Times New Roman" pitchFamily="18" charset="0"/>
              </a:rPr>
              <a:t> </a:t>
            </a:r>
            <a:r>
              <a:rPr lang="en-US" sz="2400" i="1" dirty="0" err="1">
                <a:latin typeface="Times New Roman" pitchFamily="18" charset="0"/>
              </a:rPr>
              <a:t>dân</a:t>
            </a:r>
            <a:r>
              <a:rPr lang="en-US" sz="2400" i="1" dirty="0">
                <a:latin typeface="Times New Roman" pitchFamily="18" charset="0"/>
              </a:rPr>
              <a:t>.</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0566" y="422369"/>
            <a:ext cx="8994785" cy="830997"/>
          </a:xfrm>
          <a:prstGeom prst="rect">
            <a:avLst/>
          </a:prstGeom>
        </p:spPr>
        <p:txBody>
          <a:bodyPr wrap="square">
            <a:spAutoFit/>
          </a:bodyPr>
          <a:lstStyle/>
          <a:p>
            <a:r>
              <a:rPr lang="vi-VN" sz="2400" b="1" dirty="0" smtClean="0">
                <a:solidFill>
                  <a:schemeClr val="accent1"/>
                </a:solidFill>
                <a:latin typeface="Times New Roman" pitchFamily="18" charset="0"/>
                <a:cs typeface="Times New Roman" pitchFamily="18" charset="0"/>
              </a:rPr>
              <a:t>3.4.2. </a:t>
            </a:r>
            <a:r>
              <a:rPr lang="en-US" sz="2400" b="1" dirty="0" err="1" smtClean="0">
                <a:solidFill>
                  <a:schemeClr val="accent1"/>
                </a:solidFill>
                <a:latin typeface="Times New Roman" pitchFamily="18" charset="0"/>
                <a:cs typeface="Times New Roman" pitchFamily="18" charset="0"/>
              </a:rPr>
              <a:t>Củng</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cố</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kiện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toàn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phát</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huy</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sức</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mạnh</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và</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hiệu</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quả</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hoạt</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động</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của</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toàn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hệ</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thống</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chính</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trị</a:t>
            </a:r>
            <a:endParaRPr lang="en-US" sz="2400" b="1" dirty="0">
              <a:solidFill>
                <a:schemeClr val="accent1"/>
              </a:solidFill>
              <a:latin typeface="Times New Roman" pitchFamily="18" charset="0"/>
              <a:cs typeface="Times New Roman" pitchFamily="18" charset="0"/>
            </a:endParaRPr>
          </a:p>
        </p:txBody>
      </p:sp>
      <p:sp>
        <p:nvSpPr>
          <p:cNvPr id="3" name="Rectangle 2"/>
          <p:cNvSpPr/>
          <p:nvPr/>
        </p:nvSpPr>
        <p:spPr>
          <a:xfrm>
            <a:off x="704194" y="1602856"/>
            <a:ext cx="4456385" cy="2169825"/>
          </a:xfrm>
          <a:prstGeom prst="rect">
            <a:avLst/>
          </a:prstGeom>
        </p:spPr>
        <p:txBody>
          <a:bodyPr wrap="square">
            <a:spAutoFit/>
          </a:bodyPr>
          <a:lstStyle/>
          <a:p>
            <a:pPr algn="just">
              <a:lnSpc>
                <a:spcPct val="150000"/>
              </a:lnSpc>
            </a:pPr>
            <a:r>
              <a:rPr lang="vi-VN" dirty="0" smtClean="0">
                <a:latin typeface="Times New Roman" pitchFamily="18" charset="0"/>
                <a:cs typeface="Times New Roman" pitchFamily="18" charset="0"/>
              </a:rPr>
              <a:t>Củng cố, kiện toàn, phát huy sức mạnh và hiệu quả hoạt động của toàn bộ hệ thống chính trị</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nghĩa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quyền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đầy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đủ</a:t>
            </a:r>
            <a:endParaRPr lang="en-US" dirty="0">
              <a:latin typeface="Times New Roman" pitchFamily="18" charset="0"/>
              <a:cs typeface="Times New Roman" pitchFamily="18" charset="0"/>
            </a:endParaRPr>
          </a:p>
        </p:txBody>
      </p:sp>
      <p:pic>
        <p:nvPicPr>
          <p:cNvPr id="4098" name="Picture 2" descr="C:\Users\TitMit\Desktop\Bo GD_DT\download (21).jpg"/>
          <p:cNvPicPr>
            <a:picLocks noChangeAspect="1" noChangeArrowheads="1"/>
          </p:cNvPicPr>
          <p:nvPr/>
        </p:nvPicPr>
        <p:blipFill>
          <a:blip r:embed="rId2" cstate="print"/>
          <a:srcRect/>
          <a:stretch>
            <a:fillRect/>
          </a:stretch>
        </p:blipFill>
        <p:spPr bwMode="auto">
          <a:xfrm>
            <a:off x="1727639" y="4382814"/>
            <a:ext cx="2713670" cy="1963299"/>
          </a:xfrm>
          <a:prstGeom prst="rect">
            <a:avLst/>
          </a:prstGeom>
          <a:noFill/>
        </p:spPr>
      </p:pic>
      <p:pic>
        <p:nvPicPr>
          <p:cNvPr id="4099" name="Picture 3" descr="C:\Users\TitMit\Desktop\Bo GD_DT\download (15).jpg"/>
          <p:cNvPicPr>
            <a:picLocks noChangeAspect="1" noChangeArrowheads="1"/>
          </p:cNvPicPr>
          <p:nvPr/>
        </p:nvPicPr>
        <p:blipFill>
          <a:blip r:embed="rId3" cstate="print"/>
          <a:srcRect/>
          <a:stretch>
            <a:fillRect/>
          </a:stretch>
        </p:blipFill>
        <p:spPr bwMode="auto">
          <a:xfrm>
            <a:off x="8036800" y="1071727"/>
            <a:ext cx="2571750" cy="1771650"/>
          </a:xfrm>
          <a:prstGeom prst="rect">
            <a:avLst/>
          </a:prstGeom>
          <a:noFill/>
        </p:spPr>
      </p:pic>
      <p:pic>
        <p:nvPicPr>
          <p:cNvPr id="4100" name="Picture 4" descr="C:\Users\TitMit\Desktop\Bo GD_DT\download (20).jpg"/>
          <p:cNvPicPr>
            <a:picLocks noChangeAspect="1" noChangeArrowheads="1"/>
          </p:cNvPicPr>
          <p:nvPr/>
        </p:nvPicPr>
        <p:blipFill>
          <a:blip r:embed="rId4" cstate="print"/>
          <a:srcRect/>
          <a:stretch>
            <a:fillRect/>
          </a:stretch>
        </p:blipFill>
        <p:spPr bwMode="auto">
          <a:xfrm>
            <a:off x="8927389" y="4754126"/>
            <a:ext cx="2619375" cy="1743075"/>
          </a:xfrm>
          <a:prstGeom prst="rect">
            <a:avLst/>
          </a:prstGeom>
          <a:noFill/>
        </p:spPr>
      </p:pic>
      <p:pic>
        <p:nvPicPr>
          <p:cNvPr id="8" name="Picture 8" descr="in_02"/>
          <p:cNvPicPr>
            <a:picLocks noChangeAspect="1" noChangeArrowheads="1"/>
          </p:cNvPicPr>
          <p:nvPr/>
        </p:nvPicPr>
        <p:blipFill>
          <a:blip r:embed="rId5" cstate="print"/>
          <a:srcRect/>
          <a:stretch>
            <a:fillRect/>
          </a:stretch>
        </p:blipFill>
        <p:spPr bwMode="auto">
          <a:xfrm>
            <a:off x="4631558" y="2743200"/>
            <a:ext cx="3156608" cy="2376819"/>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84759" y="648279"/>
            <a:ext cx="8250159" cy="707886"/>
          </a:xfrm>
          <a:prstGeom prst="rect">
            <a:avLst/>
          </a:prstGeom>
        </p:spPr>
        <p:txBody>
          <a:bodyPr wrap="square">
            <a:spAutoFit/>
          </a:bodyPr>
          <a:lstStyle/>
          <a:p>
            <a:r>
              <a:rPr lang="vi-VN" sz="2000" b="1" dirty="0" smtClean="0">
                <a:solidFill>
                  <a:schemeClr val="accent1"/>
                </a:solidFill>
              </a:rPr>
              <a:t>3.4.2. </a:t>
            </a:r>
            <a:r>
              <a:rPr lang="en-US" sz="2000" b="1" dirty="0" err="1" smtClean="0">
                <a:solidFill>
                  <a:schemeClr val="accent1"/>
                </a:solidFill>
              </a:rPr>
              <a:t>Đấu</a:t>
            </a:r>
            <a:r>
              <a:rPr lang="en-US" sz="2000" b="1" dirty="0" smtClean="0">
                <a:solidFill>
                  <a:schemeClr val="accent1"/>
                </a:solidFill>
              </a:rPr>
              <a:t> </a:t>
            </a:r>
            <a:r>
              <a:rPr lang="en-US" sz="2000" b="1" dirty="0" err="1" smtClean="0">
                <a:solidFill>
                  <a:schemeClr val="accent1"/>
                </a:solidFill>
              </a:rPr>
              <a:t>tranh</a:t>
            </a:r>
            <a:r>
              <a:rPr lang="en-US" sz="2000" b="1" dirty="0" smtClean="0">
                <a:solidFill>
                  <a:schemeClr val="accent1"/>
                </a:solidFill>
              </a:rPr>
              <a:t> </a:t>
            </a:r>
            <a:r>
              <a:rPr lang="en-US" sz="2000" b="1" dirty="0" err="1" smtClean="0">
                <a:solidFill>
                  <a:schemeClr val="accent1"/>
                </a:solidFill>
              </a:rPr>
              <a:t>chống</a:t>
            </a:r>
            <a:r>
              <a:rPr lang="en-US" sz="2000" b="1" dirty="0" smtClean="0">
                <a:solidFill>
                  <a:schemeClr val="accent1"/>
                </a:solidFill>
              </a:rPr>
              <a:t> </a:t>
            </a:r>
            <a:r>
              <a:rPr lang="en-US" sz="2000" b="1" dirty="0" err="1" smtClean="0">
                <a:solidFill>
                  <a:schemeClr val="accent1"/>
                </a:solidFill>
              </a:rPr>
              <a:t>những</a:t>
            </a:r>
            <a:r>
              <a:rPr lang="en-US" sz="2000" b="1" dirty="0" smtClean="0">
                <a:solidFill>
                  <a:schemeClr val="accent1"/>
                </a:solidFill>
              </a:rPr>
              <a:t> </a:t>
            </a:r>
            <a:r>
              <a:rPr lang="en-US" sz="2000" b="1" dirty="0" err="1" smtClean="0">
                <a:solidFill>
                  <a:schemeClr val="accent1"/>
                </a:solidFill>
              </a:rPr>
              <a:t>biểu</a:t>
            </a:r>
            <a:r>
              <a:rPr lang="en-US" sz="2000" b="1" dirty="0" smtClean="0">
                <a:solidFill>
                  <a:schemeClr val="accent1"/>
                </a:solidFill>
              </a:rPr>
              <a:t> </a:t>
            </a:r>
            <a:r>
              <a:rPr lang="en-US" sz="2000" b="1" dirty="0" err="1" smtClean="0">
                <a:solidFill>
                  <a:schemeClr val="accent1"/>
                </a:solidFill>
              </a:rPr>
              <a:t>hiện</a:t>
            </a:r>
            <a:r>
              <a:rPr lang="en-US" sz="2000" b="1" dirty="0" smtClean="0">
                <a:solidFill>
                  <a:schemeClr val="accent1"/>
                </a:solidFill>
              </a:rPr>
              <a:t> </a:t>
            </a:r>
            <a:r>
              <a:rPr lang="en-US" sz="2000" b="1" dirty="0" err="1" smtClean="0">
                <a:solidFill>
                  <a:schemeClr val="accent1"/>
                </a:solidFill>
              </a:rPr>
              <a:t>suy</a:t>
            </a:r>
            <a:r>
              <a:rPr lang="en-US" sz="2000" b="1" dirty="0" smtClean="0">
                <a:solidFill>
                  <a:schemeClr val="accent1"/>
                </a:solidFill>
              </a:rPr>
              <a:t> </a:t>
            </a:r>
            <a:r>
              <a:rPr lang="en-US" sz="2000" b="1" dirty="0" err="1" smtClean="0">
                <a:solidFill>
                  <a:schemeClr val="accent1"/>
                </a:solidFill>
              </a:rPr>
              <a:t>thoái</a:t>
            </a:r>
            <a:r>
              <a:rPr lang="en-US" sz="2000" b="1" dirty="0" smtClean="0">
                <a:solidFill>
                  <a:schemeClr val="accent1"/>
                </a:solidFill>
              </a:rPr>
              <a:t> </a:t>
            </a:r>
            <a:r>
              <a:rPr lang="en-US" sz="2000" b="1" dirty="0" err="1" smtClean="0">
                <a:solidFill>
                  <a:schemeClr val="accent1"/>
                </a:solidFill>
              </a:rPr>
              <a:t>về</a:t>
            </a:r>
            <a:r>
              <a:rPr lang="en-US" sz="2000" b="1" dirty="0" smtClean="0">
                <a:solidFill>
                  <a:schemeClr val="accent1"/>
                </a:solidFill>
              </a:rPr>
              <a:t> </a:t>
            </a:r>
            <a:r>
              <a:rPr lang="en-US" sz="2000" b="1" dirty="0" err="1" smtClean="0">
                <a:solidFill>
                  <a:schemeClr val="accent1"/>
                </a:solidFill>
              </a:rPr>
              <a:t>chính</a:t>
            </a:r>
            <a:r>
              <a:rPr lang="en-US" sz="2000" b="1" dirty="0" smtClean="0">
                <a:solidFill>
                  <a:schemeClr val="accent1"/>
                </a:solidFill>
              </a:rPr>
              <a:t> </a:t>
            </a:r>
            <a:r>
              <a:rPr lang="en-US" sz="2000" b="1" dirty="0" err="1" smtClean="0">
                <a:solidFill>
                  <a:schemeClr val="accent1"/>
                </a:solidFill>
              </a:rPr>
              <a:t>trị</a:t>
            </a:r>
            <a:r>
              <a:rPr lang="en-US" sz="2000" b="1" dirty="0" smtClean="0">
                <a:solidFill>
                  <a:schemeClr val="accent1"/>
                </a:solidFill>
              </a:rPr>
              <a:t>, </a:t>
            </a:r>
            <a:r>
              <a:rPr lang="en-US" sz="2000" b="1" dirty="0" err="1" smtClean="0">
                <a:solidFill>
                  <a:schemeClr val="accent1"/>
                </a:solidFill>
              </a:rPr>
              <a:t>đạo</a:t>
            </a:r>
            <a:r>
              <a:rPr lang="en-US" sz="2000" b="1" dirty="0" smtClean="0">
                <a:solidFill>
                  <a:schemeClr val="accent1"/>
                </a:solidFill>
              </a:rPr>
              <a:t> </a:t>
            </a:r>
            <a:r>
              <a:rPr lang="en-US" sz="2000" b="1" dirty="0" err="1" smtClean="0">
                <a:solidFill>
                  <a:schemeClr val="accent1"/>
                </a:solidFill>
              </a:rPr>
              <a:t>đức</a:t>
            </a:r>
            <a:r>
              <a:rPr lang="en-US" sz="2000" b="1" dirty="0" smtClean="0">
                <a:solidFill>
                  <a:schemeClr val="accent1"/>
                </a:solidFill>
              </a:rPr>
              <a:t>, </a:t>
            </a:r>
            <a:r>
              <a:rPr lang="en-US" sz="2000" b="1" dirty="0" err="1" smtClean="0">
                <a:solidFill>
                  <a:schemeClr val="accent1"/>
                </a:solidFill>
              </a:rPr>
              <a:t>lối</a:t>
            </a:r>
            <a:r>
              <a:rPr lang="en-US" sz="2000" b="1" dirty="0" smtClean="0">
                <a:solidFill>
                  <a:schemeClr val="accent1"/>
                </a:solidFill>
              </a:rPr>
              <a:t> </a:t>
            </a:r>
            <a:r>
              <a:rPr lang="en-US" sz="2000" b="1" dirty="0" err="1" smtClean="0">
                <a:solidFill>
                  <a:schemeClr val="accent1"/>
                </a:solidFill>
              </a:rPr>
              <a:t>sống</a:t>
            </a:r>
            <a:r>
              <a:rPr lang="en-US" sz="2000" b="1" dirty="0" smtClean="0">
                <a:solidFill>
                  <a:schemeClr val="accent1"/>
                </a:solidFill>
              </a:rPr>
              <a:t> </a:t>
            </a:r>
            <a:r>
              <a:rPr lang="en-US" sz="2000" b="1" dirty="0" err="1" smtClean="0">
                <a:solidFill>
                  <a:schemeClr val="accent1"/>
                </a:solidFill>
              </a:rPr>
              <a:t>và</a:t>
            </a:r>
            <a:r>
              <a:rPr lang="en-US" sz="2000" b="1" dirty="0" smtClean="0">
                <a:solidFill>
                  <a:schemeClr val="accent1"/>
                </a:solidFill>
              </a:rPr>
              <a:t> “</a:t>
            </a:r>
            <a:r>
              <a:rPr lang="en-US" sz="2000" b="1" dirty="0" err="1" smtClean="0">
                <a:solidFill>
                  <a:schemeClr val="accent1"/>
                </a:solidFill>
              </a:rPr>
              <a:t>tự</a:t>
            </a:r>
            <a:r>
              <a:rPr lang="en-US" sz="2000" b="1" dirty="0" smtClean="0">
                <a:solidFill>
                  <a:schemeClr val="accent1"/>
                </a:solidFill>
              </a:rPr>
              <a:t> </a:t>
            </a:r>
            <a:r>
              <a:rPr lang="en-US" sz="2000" b="1" dirty="0" err="1" smtClean="0">
                <a:solidFill>
                  <a:schemeClr val="accent1"/>
                </a:solidFill>
              </a:rPr>
              <a:t>chuyển</a:t>
            </a:r>
            <a:r>
              <a:rPr lang="en-US" sz="2000" b="1" dirty="0" smtClean="0">
                <a:solidFill>
                  <a:schemeClr val="accent1"/>
                </a:solidFill>
              </a:rPr>
              <a:t> </a:t>
            </a:r>
            <a:r>
              <a:rPr lang="en-US" sz="2000" b="1" dirty="0" err="1" smtClean="0">
                <a:solidFill>
                  <a:schemeClr val="accent1"/>
                </a:solidFill>
              </a:rPr>
              <a:t>hóa</a:t>
            </a:r>
            <a:r>
              <a:rPr lang="en-US" sz="2000" b="1" dirty="0" smtClean="0">
                <a:solidFill>
                  <a:schemeClr val="accent1"/>
                </a:solidFill>
              </a:rPr>
              <a:t>”, “</a:t>
            </a:r>
            <a:r>
              <a:rPr lang="en-US" sz="2000" b="1" dirty="0" err="1" smtClean="0">
                <a:solidFill>
                  <a:schemeClr val="accent1"/>
                </a:solidFill>
              </a:rPr>
              <a:t>tự</a:t>
            </a:r>
            <a:r>
              <a:rPr lang="en-US" sz="2000" b="1" dirty="0" smtClean="0">
                <a:solidFill>
                  <a:schemeClr val="accent1"/>
                </a:solidFill>
              </a:rPr>
              <a:t> </a:t>
            </a:r>
            <a:r>
              <a:rPr lang="en-US" sz="2000" b="1" dirty="0" err="1" smtClean="0">
                <a:solidFill>
                  <a:schemeClr val="accent1"/>
                </a:solidFill>
              </a:rPr>
              <a:t>diễn</a:t>
            </a:r>
            <a:r>
              <a:rPr lang="en-US" sz="2000" b="1" dirty="0" smtClean="0">
                <a:solidFill>
                  <a:schemeClr val="accent1"/>
                </a:solidFill>
              </a:rPr>
              <a:t> </a:t>
            </a:r>
            <a:r>
              <a:rPr lang="en-US" sz="2000" b="1" dirty="0" err="1" smtClean="0">
                <a:solidFill>
                  <a:schemeClr val="accent1"/>
                </a:solidFill>
              </a:rPr>
              <a:t>biến</a:t>
            </a:r>
            <a:r>
              <a:rPr lang="en-US" sz="2000" b="1" dirty="0" smtClean="0">
                <a:solidFill>
                  <a:schemeClr val="accent1"/>
                </a:solidFill>
              </a:rPr>
              <a:t>” </a:t>
            </a:r>
            <a:r>
              <a:rPr lang="en-US" sz="2000" b="1" dirty="0" err="1" smtClean="0">
                <a:solidFill>
                  <a:schemeClr val="accent1"/>
                </a:solidFill>
              </a:rPr>
              <a:t>trong</a:t>
            </a:r>
            <a:r>
              <a:rPr lang="en-US" sz="2000" b="1" dirty="0" smtClean="0">
                <a:solidFill>
                  <a:schemeClr val="accent1"/>
                </a:solidFill>
              </a:rPr>
              <a:t> </a:t>
            </a:r>
            <a:r>
              <a:rPr lang="en-US" sz="2000" b="1" dirty="0" err="1" smtClean="0">
                <a:solidFill>
                  <a:schemeClr val="accent1"/>
                </a:solidFill>
              </a:rPr>
              <a:t>nội</a:t>
            </a:r>
            <a:r>
              <a:rPr lang="en-US" sz="2000" b="1" dirty="0" smtClean="0">
                <a:solidFill>
                  <a:schemeClr val="accent1"/>
                </a:solidFill>
              </a:rPr>
              <a:t> </a:t>
            </a:r>
            <a:r>
              <a:rPr lang="en-US" sz="2000" b="1" dirty="0" err="1" smtClean="0">
                <a:solidFill>
                  <a:schemeClr val="accent1"/>
                </a:solidFill>
              </a:rPr>
              <a:t>bộ</a:t>
            </a:r>
            <a:endParaRPr lang="en-US" sz="2000" b="1" dirty="0">
              <a:solidFill>
                <a:schemeClr val="accent1"/>
              </a:solidFill>
            </a:endParaRPr>
          </a:p>
        </p:txBody>
      </p:sp>
      <p:sp>
        <p:nvSpPr>
          <p:cNvPr id="4" name="Rectangle 3"/>
          <p:cNvSpPr/>
          <p:nvPr/>
        </p:nvSpPr>
        <p:spPr>
          <a:xfrm>
            <a:off x="515008" y="1845780"/>
            <a:ext cx="4866290" cy="2308324"/>
          </a:xfrm>
          <a:prstGeom prst="rect">
            <a:avLst/>
          </a:prstGeom>
        </p:spPr>
        <p:txBody>
          <a:bodyPr wrap="square">
            <a:spAutoFit/>
          </a:bodyPr>
          <a:lstStyle/>
          <a:p>
            <a:pPr algn="just"/>
            <a:r>
              <a:rPr lang="en-US" dirty="0" smtClean="0"/>
              <a:t>M</a:t>
            </a:r>
            <a:r>
              <a:rPr lang="vi-VN" dirty="0" smtClean="0"/>
              <a:t>ột bộ phận không nhỏ cán bộ, đảng viên đã và đang diễn ra sự suy thoái về tư tưởng chính trị, đạo đức, lối sống, “tự diễn biến”, “tự chuyển hóa” dẫn đến tệ quan liêu, tham nhũng, lãng phí, nhũng nhiễu nhân dân, trái với chuẩn mực đạo đức của người cộng sản “cần, kiệm, liêm, chính, chí công vô tư”, làm cho nhân dân bất bình, lo lắng. </a:t>
            </a:r>
            <a:endParaRPr lang="en-US" dirty="0"/>
          </a:p>
        </p:txBody>
      </p:sp>
      <p:sp>
        <p:nvSpPr>
          <p:cNvPr id="5" name="Rectangle 4"/>
          <p:cNvSpPr/>
          <p:nvPr/>
        </p:nvSpPr>
        <p:spPr>
          <a:xfrm>
            <a:off x="6568842" y="4446183"/>
            <a:ext cx="5034580" cy="1754326"/>
          </a:xfrm>
          <a:prstGeom prst="rect">
            <a:avLst/>
          </a:prstGeom>
        </p:spPr>
        <p:txBody>
          <a:bodyPr wrap="square">
            <a:spAutoFit/>
          </a:bodyPr>
          <a:lstStyle/>
          <a:p>
            <a:pPr algn="just"/>
            <a:r>
              <a:rPr lang="vi-VN" dirty="0" smtClean="0"/>
              <a:t>Hội nghị Trung ương 4 (khóa XII) đã ra Nghị quyết về “tăng cường xây dựng, chỉnh đốn Đảng; ngăn chặn, đẩy lùi sự suy thoái về tư tưởng chính trị, đạo đức, lối sống, những biểu hiện “tự chuyển biến”, “tự chuyển hóa” trong nội bộ”</a:t>
            </a:r>
            <a:r>
              <a:rPr lang="vi-VN" i="1" dirty="0" smtClean="0"/>
              <a:t>.</a:t>
            </a:r>
            <a:endParaRPr lang="en-US" dirty="0"/>
          </a:p>
        </p:txBody>
      </p:sp>
      <p:pic>
        <p:nvPicPr>
          <p:cNvPr id="6" name="Picture 5" descr="C:\Users\TitMit\Desktop\Bo GD_DT\images (4).jpg"/>
          <p:cNvPicPr>
            <a:picLocks noChangeAspect="1" noChangeArrowheads="1"/>
          </p:cNvPicPr>
          <p:nvPr/>
        </p:nvPicPr>
        <p:blipFill>
          <a:blip r:embed="rId2" cstate="print"/>
          <a:srcRect/>
          <a:stretch>
            <a:fillRect/>
          </a:stretch>
        </p:blipFill>
        <p:spPr bwMode="auto">
          <a:xfrm>
            <a:off x="6285185" y="1674360"/>
            <a:ext cx="3983421" cy="2456206"/>
          </a:xfrm>
          <a:prstGeom prst="rect">
            <a:avLst/>
          </a:prstGeom>
          <a:noFill/>
        </p:spPr>
      </p:pic>
      <p:pic>
        <p:nvPicPr>
          <p:cNvPr id="5122" name="Picture 2" descr="http://tuyengiao.vn/Uploads/2018/9/18/27/phong-chong-suy-thoai-tu-tuong-chinh-tri-dao-duc-loi-song-nhung-bieu-hien-tu-dien-bien-tu-chuyen-hoa-cua-can-bo-dang-1.jpg"/>
          <p:cNvPicPr>
            <a:picLocks noChangeAspect="1" noChangeArrowheads="1"/>
          </p:cNvPicPr>
          <p:nvPr/>
        </p:nvPicPr>
        <p:blipFill>
          <a:blip r:embed="rId3" cstate="print"/>
          <a:srcRect/>
          <a:stretch>
            <a:fillRect/>
          </a:stretch>
        </p:blipFill>
        <p:spPr bwMode="auto">
          <a:xfrm>
            <a:off x="985893" y="4225159"/>
            <a:ext cx="3901418" cy="2274231"/>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Loi keu goi toan quoc">
            <a:hlinkClick r:id="rId2" action="ppaction://hlinkfile"/>
          </p:cNvPr>
          <p:cNvPicPr>
            <a:picLocks noGrp="1" noChangeAspect="1" noChangeArrowheads="1"/>
          </p:cNvPicPr>
          <p:nvPr>
            <p:ph/>
          </p:nvPr>
        </p:nvPicPr>
        <p:blipFill>
          <a:blip r:embed="rId3" cstate="print"/>
          <a:srcRect/>
          <a:stretch>
            <a:fillRect/>
          </a:stretch>
        </p:blipFill>
        <p:spPr>
          <a:xfrm>
            <a:off x="101600" y="76200"/>
            <a:ext cx="7757584" cy="4267200"/>
          </a:xfrm>
        </p:spPr>
      </p:pic>
      <p:pic>
        <p:nvPicPr>
          <p:cNvPr id="32771" name="Picture 5" descr="buttichLKGTQKC">
            <a:hlinkClick r:id="rId4" action="ppaction://hlinkfile"/>
          </p:cNvPr>
          <p:cNvPicPr>
            <a:picLocks noChangeAspect="1" noChangeArrowheads="1"/>
          </p:cNvPicPr>
          <p:nvPr/>
        </p:nvPicPr>
        <p:blipFill>
          <a:blip r:embed="rId5" cstate="print"/>
          <a:srcRect/>
          <a:stretch>
            <a:fillRect/>
          </a:stretch>
        </p:blipFill>
        <p:spPr bwMode="auto">
          <a:xfrm rot="406967">
            <a:off x="317501" y="3627439"/>
            <a:ext cx="4849284" cy="2949575"/>
          </a:xfrm>
          <a:prstGeom prst="rect">
            <a:avLst/>
          </a:prstGeom>
          <a:noFill/>
          <a:ln w="9525">
            <a:noFill/>
            <a:miter lim="800000"/>
            <a:headEnd/>
            <a:tailEnd/>
          </a:ln>
        </p:spPr>
      </p:pic>
      <p:pic>
        <p:nvPicPr>
          <p:cNvPr id="32772" name="Picture 2" descr="D:\hinh anh moi\anh bac ho\1945.jpg"/>
          <p:cNvPicPr>
            <a:picLocks noChangeAspect="1" noChangeArrowheads="1"/>
          </p:cNvPicPr>
          <p:nvPr/>
        </p:nvPicPr>
        <p:blipFill>
          <a:blip r:embed="rId6" cstate="print"/>
          <a:srcRect/>
          <a:stretch>
            <a:fillRect/>
          </a:stretch>
        </p:blipFill>
        <p:spPr bwMode="auto">
          <a:xfrm>
            <a:off x="7909984" y="76200"/>
            <a:ext cx="4282016" cy="4495800"/>
          </a:xfrm>
          <a:prstGeom prst="rect">
            <a:avLst/>
          </a:prstGeom>
          <a:noFill/>
          <a:ln w="9525">
            <a:noFill/>
            <a:miter lim="800000"/>
            <a:headEnd/>
            <a:tailEnd/>
          </a:ln>
        </p:spPr>
      </p:pic>
      <p:sp>
        <p:nvSpPr>
          <p:cNvPr id="32773" name="WordArt 3"/>
          <p:cNvSpPr>
            <a:spLocks noChangeArrowheads="1" noChangeShapeType="1" noTextEdit="1"/>
          </p:cNvSpPr>
          <p:nvPr/>
        </p:nvSpPr>
        <p:spPr bwMode="auto">
          <a:xfrm>
            <a:off x="5181600" y="5029200"/>
            <a:ext cx="7010400" cy="838200"/>
          </a:xfrm>
          <a:prstGeom prst="rect">
            <a:avLst/>
          </a:prstGeom>
        </p:spPr>
        <p:txBody>
          <a:bodyPr wrap="none" fromWordArt="1">
            <a:prstTxWarp prst="textDeflate">
              <a:avLst>
                <a:gd name="adj" fmla="val 37500"/>
              </a:avLst>
            </a:prstTxWarp>
          </a:bodyPr>
          <a:lstStyle/>
          <a:p>
            <a:pPr algn="ctr"/>
            <a:r>
              <a:rPr lang="pt-BR" sz="3600" b="1" kern="10">
                <a:ln w="9525">
                  <a:solidFill>
                    <a:schemeClr val="tx1"/>
                  </a:solidFill>
                  <a:round/>
                  <a:headEnd/>
                  <a:tailEnd/>
                </a:ln>
                <a:solidFill>
                  <a:srgbClr val="0000FF"/>
                </a:solidFill>
                <a:latin typeface=".VnTime"/>
              </a:rPr>
              <a:t>"Kh«ng cã gi quý h¬n ®éc lËp, tù do"</a:t>
            </a:r>
            <a:endParaRPr lang="en-US" sz="3600" b="1" kern="10">
              <a:ln w="9525">
                <a:solidFill>
                  <a:schemeClr val="tx1"/>
                </a:solidFill>
                <a:round/>
                <a:headEnd/>
                <a:tailEnd/>
              </a:ln>
              <a:solidFill>
                <a:srgbClr val="0000FF"/>
              </a:solidFill>
              <a:latin typeface=".VnTime"/>
            </a:endParaRPr>
          </a:p>
        </p:txBody>
      </p:sp>
    </p:spTree>
  </p:cSld>
  <p:clrMapOvr>
    <a:masterClrMapping/>
  </p:clrMapOvr>
  <p:transition spd="med">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328" y="1630932"/>
            <a:ext cx="5954431" cy="2457593"/>
          </a:xfrm>
        </p:spPr>
        <p:txBody>
          <a:bodyPr/>
          <a:lstStyle/>
          <a:p>
            <a:pPr algn="just">
              <a:buNone/>
            </a:pPr>
            <a:r>
              <a:rPr lang="vi-V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Q</a:t>
            </a:r>
            <a:r>
              <a:rPr lang="vi-VN" sz="2400" dirty="0" smtClean="0">
                <a:latin typeface="Times New Roman" pitchFamily="18" charset="0"/>
                <a:cs typeface="Times New Roman" pitchFamily="18" charset="0"/>
              </a:rPr>
              <a:t>uyền con người luôn gắn liền với độc lập dân tộc và chủ quyền quốc gia: “Nếu nước độc lập mà dân không được hưởng tự do, hạnh phúc thì độc lập cũng không có nghĩa lý gì”</a:t>
            </a:r>
            <a:endParaRPr lang="en-US" dirty="0">
              <a:latin typeface="Times New Roman" pitchFamily="18" charset="0"/>
              <a:cs typeface="Times New Roman" pitchFamily="18" charset="0"/>
            </a:endParaRPr>
          </a:p>
        </p:txBody>
      </p:sp>
      <p:sp>
        <p:nvSpPr>
          <p:cNvPr id="4" name="TextBox 3"/>
          <p:cNvSpPr txBox="1"/>
          <p:nvPr/>
        </p:nvSpPr>
        <p:spPr>
          <a:xfrm>
            <a:off x="6463862" y="3478924"/>
            <a:ext cx="5402318" cy="2677656"/>
          </a:xfrm>
          <a:prstGeom prst="rect">
            <a:avLst/>
          </a:prstGeom>
          <a:noFill/>
        </p:spPr>
        <p:txBody>
          <a:bodyPr wrap="square" rtlCol="0">
            <a:spAutoFit/>
          </a:bodyPr>
          <a:lstStyle/>
          <a:p>
            <a:pPr algn="just"/>
            <a:r>
              <a:rPr lang="vi-VN"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K</a:t>
            </a:r>
            <a:r>
              <a:rPr lang="vi-VN" sz="2400" dirty="0" smtClean="0">
                <a:latin typeface="Times New Roman" pitchFamily="18" charset="0"/>
                <a:cs typeface="Times New Roman" pitchFamily="18" charset="0"/>
              </a:rPr>
              <a:t>hi </a:t>
            </a:r>
            <a:r>
              <a:rPr lang="vi-VN" sz="2400" dirty="0" smtClean="0">
                <a:latin typeface="Times New Roman" pitchFamily="18" charset="0"/>
                <a:cs typeface="Times New Roman" pitchFamily="18" charset="0"/>
              </a:rPr>
              <a:t>trả lời các nhà báo nước ngoài vào đầu năm 1946</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nói</a:t>
            </a:r>
            <a:r>
              <a:rPr lang="en-US" sz="2400" dirty="0" smtClean="0">
                <a:latin typeface="Times New Roman" pitchFamily="18" charset="0"/>
                <a:cs typeface="Times New Roman" pitchFamily="18" charset="0"/>
              </a:rPr>
              <a:t>: </a:t>
            </a:r>
            <a:r>
              <a:rPr lang="vi-VN" sz="2400" dirty="0" smtClean="0">
                <a:latin typeface="Times New Roman" pitchFamily="18" charset="0"/>
                <a:cs typeface="Times New Roman" pitchFamily="18" charset="0"/>
              </a:rPr>
              <a:t>"Tôi chỉ có một sự ham muốn, ham muốn tột bậc, là làm sao cho nước ta được hoàn toàn độc lập, dân ta được hoàn toàn tự do, đồng bào ai cũng có cơm ăn áo mặc, ai cũng được học hành".</a:t>
            </a:r>
            <a:endParaRPr lang="en-US" sz="2400" dirty="0" smtClean="0">
              <a:latin typeface="Times New Roman" pitchFamily="18" charset="0"/>
              <a:cs typeface="Times New Roman" pitchFamily="18" charset="0"/>
            </a:endParaRPr>
          </a:p>
        </p:txBody>
      </p:sp>
      <p:pic>
        <p:nvPicPr>
          <p:cNvPr id="66562" name="Picture 2" descr="C:\Users\TitMit\Desktop\nam hoc 2020-2021\TT HCM- Hoang Hanh\download (2).jpg"/>
          <p:cNvPicPr>
            <a:picLocks noChangeAspect="1" noChangeArrowheads="1"/>
          </p:cNvPicPr>
          <p:nvPr/>
        </p:nvPicPr>
        <p:blipFill>
          <a:blip r:embed="rId2" cstate="print"/>
          <a:srcRect/>
          <a:stretch>
            <a:fillRect/>
          </a:stretch>
        </p:blipFill>
        <p:spPr bwMode="auto">
          <a:xfrm>
            <a:off x="6926317" y="935421"/>
            <a:ext cx="4162097" cy="2459419"/>
          </a:xfrm>
          <a:prstGeom prst="rect">
            <a:avLst/>
          </a:prstGeom>
          <a:noFill/>
        </p:spPr>
      </p:pic>
      <p:pic>
        <p:nvPicPr>
          <p:cNvPr id="66564" name="Picture 4" descr="C:\Users\TitMit\Desktop\nam hoc 2020-2021\TT HCM- Hoang Hanh\download (1).jpg"/>
          <p:cNvPicPr>
            <a:picLocks noChangeAspect="1" noChangeArrowheads="1"/>
          </p:cNvPicPr>
          <p:nvPr/>
        </p:nvPicPr>
        <p:blipFill>
          <a:blip r:embed="rId3" cstate="print"/>
          <a:srcRect/>
          <a:stretch>
            <a:fillRect/>
          </a:stretch>
        </p:blipFill>
        <p:spPr bwMode="auto">
          <a:xfrm>
            <a:off x="672663" y="3539177"/>
            <a:ext cx="5391806" cy="2821224"/>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484" y="365126"/>
            <a:ext cx="9686061" cy="946840"/>
          </a:xfrm>
        </p:spPr>
        <p:txBody>
          <a:bodyPr>
            <a:normAutofit/>
          </a:bodyPr>
          <a:lstStyle/>
          <a:p>
            <a:r>
              <a:rPr lang="en-US" sz="2400" b="1" dirty="0" smtClean="0">
                <a:solidFill>
                  <a:schemeClr val="accent1"/>
                </a:solidFill>
                <a:latin typeface="Times New Roman" pitchFamily="18" charset="0"/>
                <a:cs typeface="Times New Roman" pitchFamily="18" charset="0"/>
              </a:rPr>
              <a:t>c, Đ</a:t>
            </a:r>
            <a:r>
              <a:rPr lang="vi-VN" sz="2400" b="1" dirty="0" smtClean="0">
                <a:solidFill>
                  <a:schemeClr val="accent1"/>
                </a:solidFill>
                <a:latin typeface="Times New Roman" pitchFamily="18" charset="0"/>
                <a:cs typeface="Times New Roman" pitchFamily="18" charset="0"/>
              </a:rPr>
              <a:t>ộc lập dân tộc </a:t>
            </a:r>
            <a:r>
              <a:rPr lang="en-US" sz="2400" b="1" dirty="0" err="1" smtClean="0">
                <a:solidFill>
                  <a:schemeClr val="accent1"/>
                </a:solidFill>
                <a:latin typeface="Times New Roman" pitchFamily="18" charset="0"/>
                <a:cs typeface="Times New Roman" pitchFamily="18" charset="0"/>
              </a:rPr>
              <a:t>phải</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là</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nền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độc</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lập</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hoàn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toàn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và</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triệt</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để</a:t>
            </a:r>
            <a:endParaRPr lang="en-US" sz="2400" b="1" dirty="0">
              <a:latin typeface="Times New Roman" pitchFamily="18" charset="0"/>
              <a:cs typeface="Times New Roman" pitchFamily="18" charset="0"/>
            </a:endParaRPr>
          </a:p>
        </p:txBody>
      </p:sp>
      <p:sp>
        <p:nvSpPr>
          <p:cNvPr id="3" name="Content Placeholder 2"/>
          <p:cNvSpPr>
            <a:spLocks noGrp="1"/>
          </p:cNvSpPr>
          <p:nvPr>
            <p:ph idx="1"/>
          </p:nvPr>
        </p:nvSpPr>
        <p:spPr>
          <a:xfrm>
            <a:off x="362286" y="1988283"/>
            <a:ext cx="5092583" cy="1826972"/>
          </a:xfrm>
        </p:spPr>
        <p:txBody>
          <a:bodyPr>
            <a:normAutofit lnSpcReduction="10000"/>
          </a:bodyPr>
          <a:lstStyle/>
          <a:p>
            <a:pPr algn="just">
              <a:buNone/>
            </a:pPr>
            <a:r>
              <a:rPr lang="en-US" dirty="0" smtClean="0">
                <a:latin typeface="Times New Roman" pitchFamily="18" charset="0"/>
                <a:cs typeface="Times New Roman" pitchFamily="18" charset="0"/>
              </a:rPr>
              <a:t>	Theo HCM, Đ</a:t>
            </a:r>
            <a:r>
              <a:rPr lang="vi-VN" dirty="0" smtClean="0">
                <a:latin typeface="Times New Roman" pitchFamily="18" charset="0"/>
                <a:cs typeface="Times New Roman" pitchFamily="18" charset="0"/>
              </a:rPr>
              <a:t>ộc lập dân tộc </a:t>
            </a:r>
            <a:r>
              <a:rPr lang="en-US" dirty="0" err="1" smtClean="0">
                <a:latin typeface="Times New Roman" pitchFamily="18" charset="0"/>
                <a:cs typeface="Times New Roman" pitchFamily="18" charset="0"/>
              </a:rPr>
              <a:t>phải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lập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lập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hoàn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toàn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triệt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lĩnh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ngoại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giao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tài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chính</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68610" name="AutoShape 2" descr="Giá trị trường tồn của Tuyên ngôn Độc lậ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8611" name="Picture 3" descr="C:\Users\TitMit\Desktop\nam hoc 2020-2021\TT HCM- Hoang Hanh\download (3).jpg"/>
          <p:cNvPicPr>
            <a:picLocks noChangeAspect="1" noChangeArrowheads="1"/>
          </p:cNvPicPr>
          <p:nvPr/>
        </p:nvPicPr>
        <p:blipFill>
          <a:blip r:embed="rId2" cstate="print"/>
          <a:srcRect/>
          <a:stretch>
            <a:fillRect/>
          </a:stretch>
        </p:blipFill>
        <p:spPr bwMode="auto">
          <a:xfrm>
            <a:off x="5749159" y="1376855"/>
            <a:ext cx="5255172" cy="5044965"/>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5942</Words>
  <Application>Microsoft Office PowerPoint</Application>
  <PresentationFormat>Custom</PresentationFormat>
  <Paragraphs>268</Paragraphs>
  <Slides>69</Slides>
  <Notes>0</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CHƯƠNG 3: TƯ TƯỞNG HỒ CHÍ MINH VỀ ĐỘC LẬP DÂN TỘC VÀ CHỦ NGHĨA XÃ HỘI </vt:lpstr>
      <vt:lpstr>Slide 2</vt:lpstr>
      <vt:lpstr>Tuyên ngôn độc lập của Mỹ 1776</vt:lpstr>
      <vt:lpstr>Slide 4</vt:lpstr>
      <vt:lpstr>Slide 5</vt:lpstr>
      <vt:lpstr>Slide 6</vt:lpstr>
      <vt:lpstr>Slide 7</vt:lpstr>
      <vt:lpstr>Slide 8</vt:lpstr>
      <vt:lpstr>c, Độc lập dân tộc phải là nền độc lập hoàn toàn và triệt để</vt:lpstr>
      <vt:lpstr>d, Độc lập dân tộc gắn liền với thống nhất và toàn vẹn lãnh thổ</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 Về quan hệ xã hội : Phải đảm bảo dân chủ, công bằng, văn minh</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TitMit</cp:lastModifiedBy>
  <cp:revision>48</cp:revision>
  <dcterms:created xsi:type="dcterms:W3CDTF">2020-05-27T05:21:30Z</dcterms:created>
  <dcterms:modified xsi:type="dcterms:W3CDTF">2020-08-09T02:33:53Z</dcterms:modified>
</cp:coreProperties>
</file>